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70" r:id="rId2"/>
    <p:sldId id="256" r:id="rId3"/>
    <p:sldId id="258" r:id="rId4"/>
    <p:sldId id="259" r:id="rId5"/>
    <p:sldId id="260" r:id="rId6"/>
    <p:sldId id="261" r:id="rId7"/>
    <p:sldId id="267" r:id="rId8"/>
    <p:sldId id="271" r:id="rId9"/>
    <p:sldId id="272"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46BA23-8EEA-4F17-8A45-6BF63BF467A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E7D7431-3A16-4CB0-BCCE-A109DB2CD32B}" type="pres">
      <dgm:prSet presAssocID="{1146BA23-8EEA-4F17-8A45-6BF63BF467A7}" presName="linear" presStyleCnt="0">
        <dgm:presLayoutVars>
          <dgm:animLvl val="lvl"/>
          <dgm:resizeHandles val="exact"/>
        </dgm:presLayoutVars>
      </dgm:prSet>
      <dgm:spPr/>
    </dgm:pt>
  </dgm:ptLst>
  <dgm:cxnLst>
    <dgm:cxn modelId="{B8B30E8A-9A52-4A51-B872-AE94716348B8}" type="presOf" srcId="{1146BA23-8EEA-4F17-8A45-6BF63BF467A7}" destId="{EE7D7431-3A16-4CB0-BCCE-A109DB2CD32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FB803C-AD54-4984-9FD2-1EF31938E5CC}"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49FF083F-6A6A-4A84-A24D-0778B1489771}">
      <dgm:prSet/>
      <dgm:spPr/>
      <dgm:t>
        <a:bodyPr/>
        <a:lstStyle/>
        <a:p>
          <a:pPr>
            <a:defRPr cap="all"/>
          </a:pPr>
          <a:r>
            <a:rPr lang="en-IN" b="1"/>
            <a:t>1. </a:t>
          </a:r>
          <a:r>
            <a:rPr lang="en-IN" b="1">
              <a:latin typeface="Bierstadt" panose="020F0502020204030204" pitchFamily="34" charset="0"/>
            </a:rPr>
            <a:t>ESP32-S3: This acts as the brain of the system, responsible for collecting data from the various sensors, processing it, and controlling the other components. It connects to the Wi-Fi network to communicate with a mobile app or a web interface.</a:t>
          </a:r>
          <a:endParaRPr lang="en-US" b="1">
            <a:latin typeface="Bierstadt" panose="020F0502020204030204" pitchFamily="34" charset="0"/>
          </a:endParaRPr>
        </a:p>
      </dgm:t>
    </dgm:pt>
    <dgm:pt modelId="{691C93B4-8D32-414D-A784-4B0A5CB5747C}" type="parTrans" cxnId="{B7758FE8-4A4D-448A-84B7-58D80D684BC1}">
      <dgm:prSet/>
      <dgm:spPr/>
      <dgm:t>
        <a:bodyPr/>
        <a:lstStyle/>
        <a:p>
          <a:endParaRPr lang="en-US"/>
        </a:p>
      </dgm:t>
    </dgm:pt>
    <dgm:pt modelId="{AA400908-D273-4CCF-9DC0-C1DFDB36C1AB}" type="sibTrans" cxnId="{B7758FE8-4A4D-448A-84B7-58D80D684BC1}">
      <dgm:prSet/>
      <dgm:spPr/>
      <dgm:t>
        <a:bodyPr/>
        <a:lstStyle/>
        <a:p>
          <a:endParaRPr lang="en-US"/>
        </a:p>
      </dgm:t>
    </dgm:pt>
    <dgm:pt modelId="{58F750FE-27B7-4298-BAA8-837A7B0F4DB8}">
      <dgm:prSet/>
      <dgm:spPr/>
      <dgm:t>
        <a:bodyPr/>
        <a:lstStyle/>
        <a:p>
          <a:pPr>
            <a:defRPr cap="all"/>
          </a:pPr>
          <a:r>
            <a:rPr lang="en-IN" b="1">
              <a:latin typeface="Bierstadt" panose="020B0004020202020204" pitchFamily="34" charset="0"/>
            </a:rPr>
            <a:t>2. DHT11: The DHT11 sensor measures temperature and humidity. It provides real-time data about the environmental conditions in the garden.</a:t>
          </a:r>
          <a:endParaRPr lang="en-US" b="1">
            <a:latin typeface="Bierstadt" panose="020B0004020202020204" pitchFamily="34" charset="0"/>
          </a:endParaRPr>
        </a:p>
      </dgm:t>
    </dgm:pt>
    <dgm:pt modelId="{D7A2D43B-676B-46B4-8BA2-11FC11BA2AE3}" type="parTrans" cxnId="{960B7C6F-C9F3-49CB-BC54-68995B37D434}">
      <dgm:prSet/>
      <dgm:spPr/>
      <dgm:t>
        <a:bodyPr/>
        <a:lstStyle/>
        <a:p>
          <a:endParaRPr lang="en-US"/>
        </a:p>
      </dgm:t>
    </dgm:pt>
    <dgm:pt modelId="{4E71F231-62B1-427D-997E-33E7AD0F1F87}" type="sibTrans" cxnId="{960B7C6F-C9F3-49CB-BC54-68995B37D434}">
      <dgm:prSet/>
      <dgm:spPr/>
      <dgm:t>
        <a:bodyPr/>
        <a:lstStyle/>
        <a:p>
          <a:endParaRPr lang="en-US"/>
        </a:p>
      </dgm:t>
    </dgm:pt>
    <dgm:pt modelId="{B23B79ED-B555-4A49-8F73-F4BA105F78C4}">
      <dgm:prSet/>
      <dgm:spPr/>
      <dgm:t>
        <a:bodyPr/>
        <a:lstStyle/>
        <a:p>
          <a:pPr>
            <a:defRPr cap="all"/>
          </a:pPr>
          <a:r>
            <a:rPr lang="en-IN" b="1">
              <a:latin typeface="Bierstadt" panose="020B0004020202020204" pitchFamily="34" charset="0"/>
            </a:rPr>
            <a:t>3. LDR (Light Dependent Resistor): The LDR senses the light intensity in the garden. This helps the system understand whether it's day or night and adjust actions accordingly, such as turning on the LED at night or adjusting watering frequency.</a:t>
          </a:r>
          <a:endParaRPr lang="en-US" b="1">
            <a:latin typeface="Bierstadt" panose="020B0004020202020204" pitchFamily="34" charset="0"/>
          </a:endParaRPr>
        </a:p>
      </dgm:t>
    </dgm:pt>
    <dgm:pt modelId="{8220AB74-51B3-444D-AD6B-4D5E95508882}" type="parTrans" cxnId="{E9B68D6C-2391-4CC0-B6CE-B7235192F95B}">
      <dgm:prSet/>
      <dgm:spPr/>
      <dgm:t>
        <a:bodyPr/>
        <a:lstStyle/>
        <a:p>
          <a:endParaRPr lang="en-US"/>
        </a:p>
      </dgm:t>
    </dgm:pt>
    <dgm:pt modelId="{AED49025-193B-479E-97B1-52CEB6D59C22}" type="sibTrans" cxnId="{E9B68D6C-2391-4CC0-B6CE-B7235192F95B}">
      <dgm:prSet/>
      <dgm:spPr/>
      <dgm:t>
        <a:bodyPr/>
        <a:lstStyle/>
        <a:p>
          <a:endParaRPr lang="en-US"/>
        </a:p>
      </dgm:t>
    </dgm:pt>
    <dgm:pt modelId="{CF269D66-8C3C-4206-A884-E683DEE84223}">
      <dgm:prSet/>
      <dgm:spPr/>
      <dgm:t>
        <a:bodyPr/>
        <a:lstStyle/>
        <a:p>
          <a:pPr>
            <a:defRPr cap="all"/>
          </a:pPr>
          <a:r>
            <a:rPr lang="en-IN" b="1">
              <a:latin typeface="Bierstadt" panose="020B0004020202020204" pitchFamily="34" charset="0"/>
            </a:rPr>
            <a:t>4. Soil Moisture Sensor: This sensor measures the moisture level in the soil. It helps in determining when to water the plants based on their specific needs.</a:t>
          </a:r>
          <a:endParaRPr lang="en-US" b="1">
            <a:latin typeface="Bierstadt" panose="020B0004020202020204" pitchFamily="34" charset="0"/>
          </a:endParaRPr>
        </a:p>
      </dgm:t>
    </dgm:pt>
    <dgm:pt modelId="{1D995353-8D86-44DA-BE67-4CA26D6BC76D}" type="parTrans" cxnId="{1C1B5E2F-CD86-40B4-8A07-BCABE5FE7193}">
      <dgm:prSet/>
      <dgm:spPr/>
      <dgm:t>
        <a:bodyPr/>
        <a:lstStyle/>
        <a:p>
          <a:endParaRPr lang="en-US"/>
        </a:p>
      </dgm:t>
    </dgm:pt>
    <dgm:pt modelId="{717AD213-EEE1-4EEB-AB01-984D7F9A80D2}" type="sibTrans" cxnId="{1C1B5E2F-CD86-40B4-8A07-BCABE5FE7193}">
      <dgm:prSet/>
      <dgm:spPr/>
      <dgm:t>
        <a:bodyPr/>
        <a:lstStyle/>
        <a:p>
          <a:endParaRPr lang="en-US"/>
        </a:p>
      </dgm:t>
    </dgm:pt>
    <dgm:pt modelId="{D54B35EB-CB10-42DC-850F-6115BBB7C787}">
      <dgm:prSet/>
      <dgm:spPr/>
      <dgm:t>
        <a:bodyPr/>
        <a:lstStyle/>
        <a:p>
          <a:pPr>
            <a:defRPr cap="all"/>
          </a:pPr>
          <a:r>
            <a:rPr lang="en-IN" b="1">
              <a:latin typeface="Bierstadt" panose="020B0004020202020204" pitchFamily="34" charset="0"/>
            </a:rPr>
            <a:t>5. 5V Relay: The relay is used to control high-power devices like the 5V DC pump. It can be used to turn on/off the water pump based on soil moisture levels.</a:t>
          </a:r>
          <a:endParaRPr lang="en-US" b="1">
            <a:latin typeface="Bierstadt" panose="020B0004020202020204" pitchFamily="34" charset="0"/>
          </a:endParaRPr>
        </a:p>
      </dgm:t>
    </dgm:pt>
    <dgm:pt modelId="{E907D01F-BF71-49D3-8953-C64C83E4BE72}" type="parTrans" cxnId="{37BC0BB0-E854-46E9-AAD0-B34B28B767F6}">
      <dgm:prSet/>
      <dgm:spPr/>
      <dgm:t>
        <a:bodyPr/>
        <a:lstStyle/>
        <a:p>
          <a:endParaRPr lang="en-US"/>
        </a:p>
      </dgm:t>
    </dgm:pt>
    <dgm:pt modelId="{9776163E-53C6-49FC-9C63-4E00F78B1F1B}" type="sibTrans" cxnId="{37BC0BB0-E854-46E9-AAD0-B34B28B767F6}">
      <dgm:prSet/>
      <dgm:spPr/>
      <dgm:t>
        <a:bodyPr/>
        <a:lstStyle/>
        <a:p>
          <a:endParaRPr lang="en-US"/>
        </a:p>
      </dgm:t>
    </dgm:pt>
    <dgm:pt modelId="{55388A88-BCAC-4D70-BB6A-94831ED7A5E8}">
      <dgm:prSet/>
      <dgm:spPr/>
      <dgm:t>
        <a:bodyPr/>
        <a:lstStyle/>
        <a:p>
          <a:pPr>
            <a:defRPr cap="all"/>
          </a:pPr>
          <a:r>
            <a:rPr lang="en-IN" b="1">
              <a:latin typeface="Bierstadt" panose="020B0004020202020204" pitchFamily="34" charset="0"/>
            </a:rPr>
            <a:t>6. LED: The LED can be used for various purposes, such as providing light at night using the LDR data or indicating system status</a:t>
          </a:r>
          <a:r>
            <a:rPr lang="en-IN" b="1"/>
            <a:t>.</a:t>
          </a:r>
          <a:endParaRPr lang="en-US" b="1"/>
        </a:p>
      </dgm:t>
    </dgm:pt>
    <dgm:pt modelId="{81EE7652-81C1-40F7-BAB6-BBBC971687B9}" type="parTrans" cxnId="{5EF542D1-D9AD-47EA-9F92-1816A95F51B5}">
      <dgm:prSet/>
      <dgm:spPr/>
      <dgm:t>
        <a:bodyPr/>
        <a:lstStyle/>
        <a:p>
          <a:endParaRPr lang="en-US"/>
        </a:p>
      </dgm:t>
    </dgm:pt>
    <dgm:pt modelId="{B42AE7A9-FDB7-42AF-A099-73BFEE87FA3E}" type="sibTrans" cxnId="{5EF542D1-D9AD-47EA-9F92-1816A95F51B5}">
      <dgm:prSet/>
      <dgm:spPr/>
      <dgm:t>
        <a:bodyPr/>
        <a:lstStyle/>
        <a:p>
          <a:endParaRPr lang="en-US"/>
        </a:p>
      </dgm:t>
    </dgm:pt>
    <dgm:pt modelId="{943D300B-A57C-422A-B2F6-290A8B4A2D44}">
      <dgm:prSet custT="1"/>
      <dgm:spPr/>
      <dgm:t>
        <a:bodyPr/>
        <a:lstStyle/>
        <a:p>
          <a:pPr algn="ctr">
            <a:defRPr cap="all"/>
          </a:pPr>
          <a:r>
            <a:rPr lang="en-US" sz="3200" b="1" u="sng" dirty="0" err="1">
              <a:solidFill>
                <a:srgbClr val="FFFF00"/>
              </a:solidFill>
              <a:latin typeface="Batang" panose="02030600000101010101" pitchFamily="18" charset="-127"/>
              <a:ea typeface="Batang" panose="02030600000101010101" pitchFamily="18" charset="-127"/>
            </a:rPr>
            <a:t>WORKIng</a:t>
          </a:r>
          <a:endParaRPr lang="en-US" sz="3200" b="1" u="sng" dirty="0">
            <a:solidFill>
              <a:srgbClr val="FFFF00"/>
            </a:solidFill>
            <a:latin typeface="Batang" panose="02030600000101010101" pitchFamily="18" charset="-127"/>
            <a:ea typeface="Batang" panose="02030600000101010101" pitchFamily="18" charset="-127"/>
          </a:endParaRPr>
        </a:p>
      </dgm:t>
    </dgm:pt>
    <dgm:pt modelId="{80B0D184-26FB-4061-82AB-00BE8CF567FC}" type="sibTrans" cxnId="{EFF42213-E117-4BAF-A20E-8BE3611B88DD}">
      <dgm:prSet/>
      <dgm:spPr/>
      <dgm:t>
        <a:bodyPr/>
        <a:lstStyle/>
        <a:p>
          <a:endParaRPr lang="en-US"/>
        </a:p>
      </dgm:t>
    </dgm:pt>
    <dgm:pt modelId="{9EA5C980-8209-413C-97A1-26A3AE91B6E2}" type="parTrans" cxnId="{EFF42213-E117-4BAF-A20E-8BE3611B88DD}">
      <dgm:prSet/>
      <dgm:spPr/>
      <dgm:t>
        <a:bodyPr/>
        <a:lstStyle/>
        <a:p>
          <a:endParaRPr lang="en-US"/>
        </a:p>
      </dgm:t>
    </dgm:pt>
    <dgm:pt modelId="{EDD59ECC-1C29-4A53-8AD3-D18954137A9F}" type="pres">
      <dgm:prSet presAssocID="{D7FB803C-AD54-4984-9FD2-1EF31938E5CC}" presName="vert0" presStyleCnt="0">
        <dgm:presLayoutVars>
          <dgm:dir/>
          <dgm:animOne val="branch"/>
          <dgm:animLvl val="lvl"/>
        </dgm:presLayoutVars>
      </dgm:prSet>
      <dgm:spPr/>
    </dgm:pt>
    <dgm:pt modelId="{7D8B0369-6432-4F94-B4F1-E96922AE6C03}" type="pres">
      <dgm:prSet presAssocID="{943D300B-A57C-422A-B2F6-290A8B4A2D44}" presName="thickLine" presStyleLbl="alignNode1" presStyleIdx="0" presStyleCnt="7"/>
      <dgm:spPr/>
    </dgm:pt>
    <dgm:pt modelId="{CCB880A2-A61B-4AC6-8537-76E3CCDC03C9}" type="pres">
      <dgm:prSet presAssocID="{943D300B-A57C-422A-B2F6-290A8B4A2D44}" presName="horz1" presStyleCnt="0"/>
      <dgm:spPr/>
    </dgm:pt>
    <dgm:pt modelId="{BC49EC97-1E19-4DA3-A1BB-F9D9E5FA7E45}" type="pres">
      <dgm:prSet presAssocID="{943D300B-A57C-422A-B2F6-290A8B4A2D44}" presName="tx1" presStyleLbl="revTx" presStyleIdx="0" presStyleCnt="7"/>
      <dgm:spPr/>
    </dgm:pt>
    <dgm:pt modelId="{0025570B-15E9-4E69-BAE0-E9F933039310}" type="pres">
      <dgm:prSet presAssocID="{943D300B-A57C-422A-B2F6-290A8B4A2D44}" presName="vert1" presStyleCnt="0"/>
      <dgm:spPr/>
    </dgm:pt>
    <dgm:pt modelId="{95EE4ACC-1A0D-468B-9689-62F7019C4078}" type="pres">
      <dgm:prSet presAssocID="{49FF083F-6A6A-4A84-A24D-0778B1489771}" presName="thickLine" presStyleLbl="alignNode1" presStyleIdx="1" presStyleCnt="7"/>
      <dgm:spPr/>
    </dgm:pt>
    <dgm:pt modelId="{E52E3750-5905-4FFD-98D8-30255C38318C}" type="pres">
      <dgm:prSet presAssocID="{49FF083F-6A6A-4A84-A24D-0778B1489771}" presName="horz1" presStyleCnt="0"/>
      <dgm:spPr/>
    </dgm:pt>
    <dgm:pt modelId="{1294724F-68C1-451D-82F3-E40156610504}" type="pres">
      <dgm:prSet presAssocID="{49FF083F-6A6A-4A84-A24D-0778B1489771}" presName="tx1" presStyleLbl="revTx" presStyleIdx="1" presStyleCnt="7"/>
      <dgm:spPr/>
    </dgm:pt>
    <dgm:pt modelId="{B7E8D53D-626C-4691-BF69-65D23FFE7C52}" type="pres">
      <dgm:prSet presAssocID="{49FF083F-6A6A-4A84-A24D-0778B1489771}" presName="vert1" presStyleCnt="0"/>
      <dgm:spPr/>
    </dgm:pt>
    <dgm:pt modelId="{89A5BEF5-D2BB-4816-B254-C5EAC35D2890}" type="pres">
      <dgm:prSet presAssocID="{58F750FE-27B7-4298-BAA8-837A7B0F4DB8}" presName="thickLine" presStyleLbl="alignNode1" presStyleIdx="2" presStyleCnt="7"/>
      <dgm:spPr/>
    </dgm:pt>
    <dgm:pt modelId="{7EB92B69-A128-4BB5-AE3E-5DA83D2C69BD}" type="pres">
      <dgm:prSet presAssocID="{58F750FE-27B7-4298-BAA8-837A7B0F4DB8}" presName="horz1" presStyleCnt="0"/>
      <dgm:spPr/>
    </dgm:pt>
    <dgm:pt modelId="{3C1CD006-FFD1-4526-8103-19862431653D}" type="pres">
      <dgm:prSet presAssocID="{58F750FE-27B7-4298-BAA8-837A7B0F4DB8}" presName="tx1" presStyleLbl="revTx" presStyleIdx="2" presStyleCnt="7"/>
      <dgm:spPr/>
    </dgm:pt>
    <dgm:pt modelId="{5AB151ED-5367-4104-89B5-7C80636D459F}" type="pres">
      <dgm:prSet presAssocID="{58F750FE-27B7-4298-BAA8-837A7B0F4DB8}" presName="vert1" presStyleCnt="0"/>
      <dgm:spPr/>
    </dgm:pt>
    <dgm:pt modelId="{2DB6B9DE-1517-4B1E-B99C-0FDDB0CF27BD}" type="pres">
      <dgm:prSet presAssocID="{B23B79ED-B555-4A49-8F73-F4BA105F78C4}" presName="thickLine" presStyleLbl="alignNode1" presStyleIdx="3" presStyleCnt="7"/>
      <dgm:spPr/>
    </dgm:pt>
    <dgm:pt modelId="{1AC14344-1B87-418B-94FC-7C97CA134610}" type="pres">
      <dgm:prSet presAssocID="{B23B79ED-B555-4A49-8F73-F4BA105F78C4}" presName="horz1" presStyleCnt="0"/>
      <dgm:spPr/>
    </dgm:pt>
    <dgm:pt modelId="{0D472845-2E28-46B8-A2E7-8FD6265EB88A}" type="pres">
      <dgm:prSet presAssocID="{B23B79ED-B555-4A49-8F73-F4BA105F78C4}" presName="tx1" presStyleLbl="revTx" presStyleIdx="3" presStyleCnt="7"/>
      <dgm:spPr/>
    </dgm:pt>
    <dgm:pt modelId="{28264CEC-3A49-42B9-AAFE-DF2670BB1186}" type="pres">
      <dgm:prSet presAssocID="{B23B79ED-B555-4A49-8F73-F4BA105F78C4}" presName="vert1" presStyleCnt="0"/>
      <dgm:spPr/>
    </dgm:pt>
    <dgm:pt modelId="{68610FA4-C23B-4451-9168-0573F999E173}" type="pres">
      <dgm:prSet presAssocID="{CF269D66-8C3C-4206-A884-E683DEE84223}" presName="thickLine" presStyleLbl="alignNode1" presStyleIdx="4" presStyleCnt="7"/>
      <dgm:spPr/>
    </dgm:pt>
    <dgm:pt modelId="{118A5732-F59A-49FC-8A07-1ED6A36EFE8E}" type="pres">
      <dgm:prSet presAssocID="{CF269D66-8C3C-4206-A884-E683DEE84223}" presName="horz1" presStyleCnt="0"/>
      <dgm:spPr/>
    </dgm:pt>
    <dgm:pt modelId="{2F23BAEB-F4AF-453D-9703-4306CA6D0252}" type="pres">
      <dgm:prSet presAssocID="{CF269D66-8C3C-4206-A884-E683DEE84223}" presName="tx1" presStyleLbl="revTx" presStyleIdx="4" presStyleCnt="7"/>
      <dgm:spPr/>
    </dgm:pt>
    <dgm:pt modelId="{7DEE18C6-497E-4C6E-BEF9-0358F321416D}" type="pres">
      <dgm:prSet presAssocID="{CF269D66-8C3C-4206-A884-E683DEE84223}" presName="vert1" presStyleCnt="0"/>
      <dgm:spPr/>
    </dgm:pt>
    <dgm:pt modelId="{92F53793-48BD-4C6C-B93A-716676963BC5}" type="pres">
      <dgm:prSet presAssocID="{D54B35EB-CB10-42DC-850F-6115BBB7C787}" presName="thickLine" presStyleLbl="alignNode1" presStyleIdx="5" presStyleCnt="7"/>
      <dgm:spPr/>
    </dgm:pt>
    <dgm:pt modelId="{57F5262E-1D1F-4416-9D6D-78F4CC11B097}" type="pres">
      <dgm:prSet presAssocID="{D54B35EB-CB10-42DC-850F-6115BBB7C787}" presName="horz1" presStyleCnt="0"/>
      <dgm:spPr/>
    </dgm:pt>
    <dgm:pt modelId="{04BB93B9-61B1-4208-A36C-A28810D37633}" type="pres">
      <dgm:prSet presAssocID="{D54B35EB-CB10-42DC-850F-6115BBB7C787}" presName="tx1" presStyleLbl="revTx" presStyleIdx="5" presStyleCnt="7"/>
      <dgm:spPr/>
    </dgm:pt>
    <dgm:pt modelId="{C27DEF29-8C2F-47BB-8A16-ADE7E07DF307}" type="pres">
      <dgm:prSet presAssocID="{D54B35EB-CB10-42DC-850F-6115BBB7C787}" presName="vert1" presStyleCnt="0"/>
      <dgm:spPr/>
    </dgm:pt>
    <dgm:pt modelId="{867BE451-74D7-4989-8EC8-65D4B7EFC219}" type="pres">
      <dgm:prSet presAssocID="{55388A88-BCAC-4D70-BB6A-94831ED7A5E8}" presName="thickLine" presStyleLbl="alignNode1" presStyleIdx="6" presStyleCnt="7"/>
      <dgm:spPr/>
    </dgm:pt>
    <dgm:pt modelId="{151BFF0F-B941-46A1-B417-E6E6A65E55AF}" type="pres">
      <dgm:prSet presAssocID="{55388A88-BCAC-4D70-BB6A-94831ED7A5E8}" presName="horz1" presStyleCnt="0"/>
      <dgm:spPr/>
    </dgm:pt>
    <dgm:pt modelId="{2DC2E1F7-93B8-43C0-B9B3-E947B02D592B}" type="pres">
      <dgm:prSet presAssocID="{55388A88-BCAC-4D70-BB6A-94831ED7A5E8}" presName="tx1" presStyleLbl="revTx" presStyleIdx="6" presStyleCnt="7"/>
      <dgm:spPr/>
    </dgm:pt>
    <dgm:pt modelId="{D9474359-BF1C-481D-ADBF-579452F83DFC}" type="pres">
      <dgm:prSet presAssocID="{55388A88-BCAC-4D70-BB6A-94831ED7A5E8}" presName="vert1" presStyleCnt="0"/>
      <dgm:spPr/>
    </dgm:pt>
  </dgm:ptLst>
  <dgm:cxnLst>
    <dgm:cxn modelId="{EFF42213-E117-4BAF-A20E-8BE3611B88DD}" srcId="{D7FB803C-AD54-4984-9FD2-1EF31938E5CC}" destId="{943D300B-A57C-422A-B2F6-290A8B4A2D44}" srcOrd="0" destOrd="0" parTransId="{9EA5C980-8209-413C-97A1-26A3AE91B6E2}" sibTransId="{80B0D184-26FB-4061-82AB-00BE8CF567FC}"/>
    <dgm:cxn modelId="{B44ECA1A-EA3B-4176-A318-D077CAC00D9F}" type="presOf" srcId="{943D300B-A57C-422A-B2F6-290A8B4A2D44}" destId="{BC49EC97-1E19-4DA3-A1BB-F9D9E5FA7E45}" srcOrd="0" destOrd="0" presId="urn:microsoft.com/office/officeart/2008/layout/LinedList"/>
    <dgm:cxn modelId="{1C1B5E2F-CD86-40B4-8A07-BCABE5FE7193}" srcId="{D7FB803C-AD54-4984-9FD2-1EF31938E5CC}" destId="{CF269D66-8C3C-4206-A884-E683DEE84223}" srcOrd="4" destOrd="0" parTransId="{1D995353-8D86-44DA-BE67-4CA26D6BC76D}" sibTransId="{717AD213-EEE1-4EEB-AB01-984D7F9A80D2}"/>
    <dgm:cxn modelId="{48CC843C-DCA5-472A-83E4-633088DE88D9}" type="presOf" srcId="{58F750FE-27B7-4298-BAA8-837A7B0F4DB8}" destId="{3C1CD006-FFD1-4526-8103-19862431653D}" srcOrd="0" destOrd="0" presId="urn:microsoft.com/office/officeart/2008/layout/LinedList"/>
    <dgm:cxn modelId="{E9B68D6C-2391-4CC0-B6CE-B7235192F95B}" srcId="{D7FB803C-AD54-4984-9FD2-1EF31938E5CC}" destId="{B23B79ED-B555-4A49-8F73-F4BA105F78C4}" srcOrd="3" destOrd="0" parTransId="{8220AB74-51B3-444D-AD6B-4D5E95508882}" sibTransId="{AED49025-193B-479E-97B1-52CEB6D59C22}"/>
    <dgm:cxn modelId="{960B7C6F-C9F3-49CB-BC54-68995B37D434}" srcId="{D7FB803C-AD54-4984-9FD2-1EF31938E5CC}" destId="{58F750FE-27B7-4298-BAA8-837A7B0F4DB8}" srcOrd="2" destOrd="0" parTransId="{D7A2D43B-676B-46B4-8BA2-11FC11BA2AE3}" sibTransId="{4E71F231-62B1-427D-997E-33E7AD0F1F87}"/>
    <dgm:cxn modelId="{95CC0494-4EC1-483B-961A-98BF2F389FE7}" type="presOf" srcId="{55388A88-BCAC-4D70-BB6A-94831ED7A5E8}" destId="{2DC2E1F7-93B8-43C0-B9B3-E947B02D592B}" srcOrd="0" destOrd="0" presId="urn:microsoft.com/office/officeart/2008/layout/LinedList"/>
    <dgm:cxn modelId="{37BC0BB0-E854-46E9-AAD0-B34B28B767F6}" srcId="{D7FB803C-AD54-4984-9FD2-1EF31938E5CC}" destId="{D54B35EB-CB10-42DC-850F-6115BBB7C787}" srcOrd="5" destOrd="0" parTransId="{E907D01F-BF71-49D3-8953-C64C83E4BE72}" sibTransId="{9776163E-53C6-49FC-9C63-4E00F78B1F1B}"/>
    <dgm:cxn modelId="{19DF9EC8-7CA9-4861-8A21-F1B4EB38790D}" type="presOf" srcId="{CF269D66-8C3C-4206-A884-E683DEE84223}" destId="{2F23BAEB-F4AF-453D-9703-4306CA6D0252}" srcOrd="0" destOrd="0" presId="urn:microsoft.com/office/officeart/2008/layout/LinedList"/>
    <dgm:cxn modelId="{E1E470CB-B1E4-4810-8DDA-FA68EDA62003}" type="presOf" srcId="{D54B35EB-CB10-42DC-850F-6115BBB7C787}" destId="{04BB93B9-61B1-4208-A36C-A28810D37633}" srcOrd="0" destOrd="0" presId="urn:microsoft.com/office/officeart/2008/layout/LinedList"/>
    <dgm:cxn modelId="{5EF542D1-D9AD-47EA-9F92-1816A95F51B5}" srcId="{D7FB803C-AD54-4984-9FD2-1EF31938E5CC}" destId="{55388A88-BCAC-4D70-BB6A-94831ED7A5E8}" srcOrd="6" destOrd="0" parTransId="{81EE7652-81C1-40F7-BAB6-BBBC971687B9}" sibTransId="{B42AE7A9-FDB7-42AF-A099-73BFEE87FA3E}"/>
    <dgm:cxn modelId="{80C594DB-4519-4CFC-85DF-2459FFDDED92}" type="presOf" srcId="{49FF083F-6A6A-4A84-A24D-0778B1489771}" destId="{1294724F-68C1-451D-82F3-E40156610504}" srcOrd="0" destOrd="0" presId="urn:microsoft.com/office/officeart/2008/layout/LinedList"/>
    <dgm:cxn modelId="{B7758FE8-4A4D-448A-84B7-58D80D684BC1}" srcId="{D7FB803C-AD54-4984-9FD2-1EF31938E5CC}" destId="{49FF083F-6A6A-4A84-A24D-0778B1489771}" srcOrd="1" destOrd="0" parTransId="{691C93B4-8D32-414D-A784-4B0A5CB5747C}" sibTransId="{AA400908-D273-4CCF-9DC0-C1DFDB36C1AB}"/>
    <dgm:cxn modelId="{CFD812F4-5E76-4D14-8ED6-97A54DB82D85}" type="presOf" srcId="{D7FB803C-AD54-4984-9FD2-1EF31938E5CC}" destId="{EDD59ECC-1C29-4A53-8AD3-D18954137A9F}" srcOrd="0" destOrd="0" presId="urn:microsoft.com/office/officeart/2008/layout/LinedList"/>
    <dgm:cxn modelId="{86242BF9-0FD0-4A3C-BDE2-F5F2CC772FD4}" type="presOf" srcId="{B23B79ED-B555-4A49-8F73-F4BA105F78C4}" destId="{0D472845-2E28-46B8-A2E7-8FD6265EB88A}" srcOrd="0" destOrd="0" presId="urn:microsoft.com/office/officeart/2008/layout/LinedList"/>
    <dgm:cxn modelId="{61C131B5-B822-4E52-B214-4408FB44FFDB}" type="presParOf" srcId="{EDD59ECC-1C29-4A53-8AD3-D18954137A9F}" destId="{7D8B0369-6432-4F94-B4F1-E96922AE6C03}" srcOrd="0" destOrd="0" presId="urn:microsoft.com/office/officeart/2008/layout/LinedList"/>
    <dgm:cxn modelId="{87D86F72-6F1D-4D85-986F-5B4C2B72199C}" type="presParOf" srcId="{EDD59ECC-1C29-4A53-8AD3-D18954137A9F}" destId="{CCB880A2-A61B-4AC6-8537-76E3CCDC03C9}" srcOrd="1" destOrd="0" presId="urn:microsoft.com/office/officeart/2008/layout/LinedList"/>
    <dgm:cxn modelId="{36558218-D153-43A7-8F1D-03201A313405}" type="presParOf" srcId="{CCB880A2-A61B-4AC6-8537-76E3CCDC03C9}" destId="{BC49EC97-1E19-4DA3-A1BB-F9D9E5FA7E45}" srcOrd="0" destOrd="0" presId="urn:microsoft.com/office/officeart/2008/layout/LinedList"/>
    <dgm:cxn modelId="{F97C76E5-287B-43FA-B4D6-887AD7F850A3}" type="presParOf" srcId="{CCB880A2-A61B-4AC6-8537-76E3CCDC03C9}" destId="{0025570B-15E9-4E69-BAE0-E9F933039310}" srcOrd="1" destOrd="0" presId="urn:microsoft.com/office/officeart/2008/layout/LinedList"/>
    <dgm:cxn modelId="{69F82477-3402-4A53-8CD1-2AA492C932E7}" type="presParOf" srcId="{EDD59ECC-1C29-4A53-8AD3-D18954137A9F}" destId="{95EE4ACC-1A0D-468B-9689-62F7019C4078}" srcOrd="2" destOrd="0" presId="urn:microsoft.com/office/officeart/2008/layout/LinedList"/>
    <dgm:cxn modelId="{BC05995B-23B6-4067-B196-436691F1236B}" type="presParOf" srcId="{EDD59ECC-1C29-4A53-8AD3-D18954137A9F}" destId="{E52E3750-5905-4FFD-98D8-30255C38318C}" srcOrd="3" destOrd="0" presId="urn:microsoft.com/office/officeart/2008/layout/LinedList"/>
    <dgm:cxn modelId="{249DA904-43A1-4FC8-9D83-7171226A0EA5}" type="presParOf" srcId="{E52E3750-5905-4FFD-98D8-30255C38318C}" destId="{1294724F-68C1-451D-82F3-E40156610504}" srcOrd="0" destOrd="0" presId="urn:microsoft.com/office/officeart/2008/layout/LinedList"/>
    <dgm:cxn modelId="{FEAD90C6-D065-4E7E-8082-83F738B85C31}" type="presParOf" srcId="{E52E3750-5905-4FFD-98D8-30255C38318C}" destId="{B7E8D53D-626C-4691-BF69-65D23FFE7C52}" srcOrd="1" destOrd="0" presId="urn:microsoft.com/office/officeart/2008/layout/LinedList"/>
    <dgm:cxn modelId="{7320BA5F-E962-45F6-82D6-812EB2ADBC57}" type="presParOf" srcId="{EDD59ECC-1C29-4A53-8AD3-D18954137A9F}" destId="{89A5BEF5-D2BB-4816-B254-C5EAC35D2890}" srcOrd="4" destOrd="0" presId="urn:microsoft.com/office/officeart/2008/layout/LinedList"/>
    <dgm:cxn modelId="{38A5E85F-78A3-471F-88B2-E86C47E841AE}" type="presParOf" srcId="{EDD59ECC-1C29-4A53-8AD3-D18954137A9F}" destId="{7EB92B69-A128-4BB5-AE3E-5DA83D2C69BD}" srcOrd="5" destOrd="0" presId="urn:microsoft.com/office/officeart/2008/layout/LinedList"/>
    <dgm:cxn modelId="{6E51197B-0953-41FB-B214-809FCF2C65E7}" type="presParOf" srcId="{7EB92B69-A128-4BB5-AE3E-5DA83D2C69BD}" destId="{3C1CD006-FFD1-4526-8103-19862431653D}" srcOrd="0" destOrd="0" presId="urn:microsoft.com/office/officeart/2008/layout/LinedList"/>
    <dgm:cxn modelId="{6E6BD8CC-86D4-4B1C-B490-30255FECD3A0}" type="presParOf" srcId="{7EB92B69-A128-4BB5-AE3E-5DA83D2C69BD}" destId="{5AB151ED-5367-4104-89B5-7C80636D459F}" srcOrd="1" destOrd="0" presId="urn:microsoft.com/office/officeart/2008/layout/LinedList"/>
    <dgm:cxn modelId="{0E6FDDB0-5AC2-4917-95F8-8D666EFD81B4}" type="presParOf" srcId="{EDD59ECC-1C29-4A53-8AD3-D18954137A9F}" destId="{2DB6B9DE-1517-4B1E-B99C-0FDDB0CF27BD}" srcOrd="6" destOrd="0" presId="urn:microsoft.com/office/officeart/2008/layout/LinedList"/>
    <dgm:cxn modelId="{F9487121-5DA7-4F74-9F88-AB229F00B3EF}" type="presParOf" srcId="{EDD59ECC-1C29-4A53-8AD3-D18954137A9F}" destId="{1AC14344-1B87-418B-94FC-7C97CA134610}" srcOrd="7" destOrd="0" presId="urn:microsoft.com/office/officeart/2008/layout/LinedList"/>
    <dgm:cxn modelId="{1079F6E6-E481-4701-91D2-2C909B82BE45}" type="presParOf" srcId="{1AC14344-1B87-418B-94FC-7C97CA134610}" destId="{0D472845-2E28-46B8-A2E7-8FD6265EB88A}" srcOrd="0" destOrd="0" presId="urn:microsoft.com/office/officeart/2008/layout/LinedList"/>
    <dgm:cxn modelId="{46A41BC0-1273-4377-8FB6-5335209CF6E1}" type="presParOf" srcId="{1AC14344-1B87-418B-94FC-7C97CA134610}" destId="{28264CEC-3A49-42B9-AAFE-DF2670BB1186}" srcOrd="1" destOrd="0" presId="urn:microsoft.com/office/officeart/2008/layout/LinedList"/>
    <dgm:cxn modelId="{F654054B-C79B-4ABD-838E-E7D41F66D6FE}" type="presParOf" srcId="{EDD59ECC-1C29-4A53-8AD3-D18954137A9F}" destId="{68610FA4-C23B-4451-9168-0573F999E173}" srcOrd="8" destOrd="0" presId="urn:microsoft.com/office/officeart/2008/layout/LinedList"/>
    <dgm:cxn modelId="{99E44B0F-B408-4ECC-ABDA-C63FC3A4FE79}" type="presParOf" srcId="{EDD59ECC-1C29-4A53-8AD3-D18954137A9F}" destId="{118A5732-F59A-49FC-8A07-1ED6A36EFE8E}" srcOrd="9" destOrd="0" presId="urn:microsoft.com/office/officeart/2008/layout/LinedList"/>
    <dgm:cxn modelId="{D613C024-3EB7-481A-B2F2-6445A420C462}" type="presParOf" srcId="{118A5732-F59A-49FC-8A07-1ED6A36EFE8E}" destId="{2F23BAEB-F4AF-453D-9703-4306CA6D0252}" srcOrd="0" destOrd="0" presId="urn:microsoft.com/office/officeart/2008/layout/LinedList"/>
    <dgm:cxn modelId="{ED0B6491-B2F7-4647-B069-9A32760C06BC}" type="presParOf" srcId="{118A5732-F59A-49FC-8A07-1ED6A36EFE8E}" destId="{7DEE18C6-497E-4C6E-BEF9-0358F321416D}" srcOrd="1" destOrd="0" presId="urn:microsoft.com/office/officeart/2008/layout/LinedList"/>
    <dgm:cxn modelId="{8770DF34-8C11-45FB-BA7A-A9A417FEB603}" type="presParOf" srcId="{EDD59ECC-1C29-4A53-8AD3-D18954137A9F}" destId="{92F53793-48BD-4C6C-B93A-716676963BC5}" srcOrd="10" destOrd="0" presId="urn:microsoft.com/office/officeart/2008/layout/LinedList"/>
    <dgm:cxn modelId="{B09544F1-E2BF-45D3-88F9-FC79E7EC571E}" type="presParOf" srcId="{EDD59ECC-1C29-4A53-8AD3-D18954137A9F}" destId="{57F5262E-1D1F-4416-9D6D-78F4CC11B097}" srcOrd="11" destOrd="0" presId="urn:microsoft.com/office/officeart/2008/layout/LinedList"/>
    <dgm:cxn modelId="{21E8ED7A-1BC0-47E7-9A4B-C4EF1D843C29}" type="presParOf" srcId="{57F5262E-1D1F-4416-9D6D-78F4CC11B097}" destId="{04BB93B9-61B1-4208-A36C-A28810D37633}" srcOrd="0" destOrd="0" presId="urn:microsoft.com/office/officeart/2008/layout/LinedList"/>
    <dgm:cxn modelId="{935B70BF-258D-4C58-940B-E03681BC75FB}" type="presParOf" srcId="{57F5262E-1D1F-4416-9D6D-78F4CC11B097}" destId="{C27DEF29-8C2F-47BB-8A16-ADE7E07DF307}" srcOrd="1" destOrd="0" presId="urn:microsoft.com/office/officeart/2008/layout/LinedList"/>
    <dgm:cxn modelId="{399859E2-BA25-4FC7-AB0E-6D786E0ED067}" type="presParOf" srcId="{EDD59ECC-1C29-4A53-8AD3-D18954137A9F}" destId="{867BE451-74D7-4989-8EC8-65D4B7EFC219}" srcOrd="12" destOrd="0" presId="urn:microsoft.com/office/officeart/2008/layout/LinedList"/>
    <dgm:cxn modelId="{1B5744FA-BBD9-47AA-8A36-C5513B9010F1}" type="presParOf" srcId="{EDD59ECC-1C29-4A53-8AD3-D18954137A9F}" destId="{151BFF0F-B941-46A1-B417-E6E6A65E55AF}" srcOrd="13" destOrd="0" presId="urn:microsoft.com/office/officeart/2008/layout/LinedList"/>
    <dgm:cxn modelId="{FEC46BC0-81DB-4241-84DA-6832A54E3C86}" type="presParOf" srcId="{151BFF0F-B941-46A1-B417-E6E6A65E55AF}" destId="{2DC2E1F7-93B8-43C0-B9B3-E947B02D592B}" srcOrd="0" destOrd="0" presId="urn:microsoft.com/office/officeart/2008/layout/LinedList"/>
    <dgm:cxn modelId="{A5103D67-C335-49DC-A60C-C32E20375F3A}" type="presParOf" srcId="{151BFF0F-B941-46A1-B417-E6E6A65E55AF}" destId="{D9474359-BF1C-481D-ADBF-579452F83DF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FB803C-AD54-4984-9FD2-1EF31938E5CC}"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6332D590-F317-4684-880D-79B1A5B09D8E}">
      <dgm:prSet/>
      <dgm:spPr/>
      <dgm:t>
        <a:bodyPr/>
        <a:lstStyle/>
        <a:p>
          <a:r>
            <a:rPr lang="en-IN" b="1" dirty="0">
              <a:solidFill>
                <a:schemeClr val="tx1">
                  <a:lumMod val="95000"/>
                  <a:lumOff val="5000"/>
                </a:schemeClr>
              </a:solidFill>
            </a:rPr>
            <a:t>7. 5V DC Pump: This pump is used to deliver water to the plants. It can be controlled through the relay based on the soil moisture readings.</a:t>
          </a:r>
          <a:endParaRPr lang="en-US" b="1" dirty="0">
            <a:solidFill>
              <a:schemeClr val="tx1">
                <a:lumMod val="95000"/>
                <a:lumOff val="5000"/>
              </a:schemeClr>
            </a:solidFill>
          </a:endParaRPr>
        </a:p>
      </dgm:t>
    </dgm:pt>
    <dgm:pt modelId="{7C40C6C8-CBF5-41B4-90A8-7875BB98BD2A}" type="parTrans" cxnId="{755F0527-ADAD-478E-ABA1-903FC1C3D644}">
      <dgm:prSet/>
      <dgm:spPr/>
      <dgm:t>
        <a:bodyPr/>
        <a:lstStyle/>
        <a:p>
          <a:endParaRPr lang="en-IN"/>
        </a:p>
      </dgm:t>
    </dgm:pt>
    <dgm:pt modelId="{AB0323AA-AB30-42BA-9357-34B7536210DC}" type="sibTrans" cxnId="{755F0527-ADAD-478E-ABA1-903FC1C3D644}">
      <dgm:prSet/>
      <dgm:spPr/>
      <dgm:t>
        <a:bodyPr/>
        <a:lstStyle/>
        <a:p>
          <a:endParaRPr lang="en-IN"/>
        </a:p>
      </dgm:t>
    </dgm:pt>
    <dgm:pt modelId="{B65E8AF7-907D-4A03-AF7D-7F9703D984D6}">
      <dgm:prSet/>
      <dgm:spPr/>
      <dgm:t>
        <a:bodyPr/>
        <a:lstStyle/>
        <a:p>
          <a:r>
            <a:rPr lang="en-IN" b="1" dirty="0">
              <a:solidFill>
                <a:schemeClr val="tx1">
                  <a:lumMod val="95000"/>
                  <a:lumOff val="5000"/>
                </a:schemeClr>
              </a:solidFill>
            </a:rPr>
            <a:t>8. Buck Converter: The buck converter helps regulate the voltage supplied to various components, ensuring they receive a stable and appropriate voltage.</a:t>
          </a:r>
          <a:endParaRPr lang="en-US" b="1" dirty="0">
            <a:solidFill>
              <a:schemeClr val="tx1">
                <a:lumMod val="95000"/>
                <a:lumOff val="5000"/>
              </a:schemeClr>
            </a:solidFill>
          </a:endParaRPr>
        </a:p>
      </dgm:t>
    </dgm:pt>
    <dgm:pt modelId="{B23FE643-4F5E-46DA-BA36-E48562AAF824}" type="parTrans" cxnId="{99B71E92-F405-4684-AABA-55C226E40748}">
      <dgm:prSet/>
      <dgm:spPr/>
      <dgm:t>
        <a:bodyPr/>
        <a:lstStyle/>
        <a:p>
          <a:endParaRPr lang="en-IN"/>
        </a:p>
      </dgm:t>
    </dgm:pt>
    <dgm:pt modelId="{EB540163-5B81-4722-9381-CFFAE4BF0A07}" type="sibTrans" cxnId="{99B71E92-F405-4684-AABA-55C226E40748}">
      <dgm:prSet/>
      <dgm:spPr/>
      <dgm:t>
        <a:bodyPr/>
        <a:lstStyle/>
        <a:p>
          <a:endParaRPr lang="en-IN"/>
        </a:p>
      </dgm:t>
    </dgm:pt>
    <dgm:pt modelId="{DB96EDFA-94E3-4BBC-A5BF-6DB178E8AD4D}">
      <dgm:prSet custT="1"/>
      <dgm:spPr/>
      <dgm:t>
        <a:bodyPr/>
        <a:lstStyle/>
        <a:p>
          <a:r>
            <a:rPr lang="en-IN" sz="2000" b="1" dirty="0">
              <a:solidFill>
                <a:srgbClr val="FFFF00"/>
              </a:solidFill>
            </a:rPr>
            <a:t>The workflow might look like this:</a:t>
          </a:r>
          <a:endParaRPr lang="en-US" sz="2000" b="1" dirty="0">
            <a:solidFill>
              <a:srgbClr val="FFFF00"/>
            </a:solidFill>
          </a:endParaRPr>
        </a:p>
      </dgm:t>
    </dgm:pt>
    <dgm:pt modelId="{DA79A33B-D046-4D0C-AED5-10077475076D}" type="parTrans" cxnId="{4AA4F944-7B35-4CA7-B18B-9916A33E496D}">
      <dgm:prSet/>
      <dgm:spPr/>
      <dgm:t>
        <a:bodyPr/>
        <a:lstStyle/>
        <a:p>
          <a:endParaRPr lang="en-IN"/>
        </a:p>
      </dgm:t>
    </dgm:pt>
    <dgm:pt modelId="{FCDB1C9B-1926-4B3E-9D5C-5D2D1997FB99}" type="sibTrans" cxnId="{4AA4F944-7B35-4CA7-B18B-9916A33E496D}">
      <dgm:prSet/>
      <dgm:spPr/>
      <dgm:t>
        <a:bodyPr/>
        <a:lstStyle/>
        <a:p>
          <a:endParaRPr lang="en-IN"/>
        </a:p>
      </dgm:t>
    </dgm:pt>
    <dgm:pt modelId="{16CDA58D-54BA-4F88-A3DB-5F5B3073DAF0}">
      <dgm:prSet/>
      <dgm:spPr/>
      <dgm:t>
        <a:bodyPr/>
        <a:lstStyle/>
        <a:p>
          <a:r>
            <a:rPr lang="en-IN" b="1">
              <a:solidFill>
                <a:schemeClr val="tx1">
                  <a:lumMod val="95000"/>
                  <a:lumOff val="5000"/>
                </a:schemeClr>
              </a:solidFill>
            </a:rPr>
            <a:t>- The ESP32-S3 collects data from the DHT11, LDR, and soil moisture sensor.</a:t>
          </a:r>
          <a:endParaRPr lang="en-US" b="1">
            <a:solidFill>
              <a:schemeClr val="tx1">
                <a:lumMod val="95000"/>
                <a:lumOff val="5000"/>
              </a:schemeClr>
            </a:solidFill>
          </a:endParaRPr>
        </a:p>
      </dgm:t>
    </dgm:pt>
    <dgm:pt modelId="{4D979C44-52EC-4759-95FD-BC4BC1C0FB7D}" type="parTrans" cxnId="{93E775AE-B770-40CA-B7C5-EF4F0D422728}">
      <dgm:prSet/>
      <dgm:spPr/>
      <dgm:t>
        <a:bodyPr/>
        <a:lstStyle/>
        <a:p>
          <a:endParaRPr lang="en-IN"/>
        </a:p>
      </dgm:t>
    </dgm:pt>
    <dgm:pt modelId="{AE4C4AEB-B1AD-4B74-A9CF-C62AAA6667E4}" type="sibTrans" cxnId="{93E775AE-B770-40CA-B7C5-EF4F0D422728}">
      <dgm:prSet/>
      <dgm:spPr/>
      <dgm:t>
        <a:bodyPr/>
        <a:lstStyle/>
        <a:p>
          <a:endParaRPr lang="en-IN"/>
        </a:p>
      </dgm:t>
    </dgm:pt>
    <dgm:pt modelId="{28572ACE-D56B-421F-B338-81B99649D736}">
      <dgm:prSet/>
      <dgm:spPr/>
      <dgm:t>
        <a:bodyPr/>
        <a:lstStyle/>
        <a:p>
          <a:r>
            <a:rPr lang="en-IN" b="1" dirty="0">
              <a:solidFill>
                <a:schemeClr val="tx1">
                  <a:lumMod val="95000"/>
                  <a:lumOff val="5000"/>
                </a:schemeClr>
              </a:solidFill>
            </a:rPr>
            <a:t>- It </a:t>
          </a:r>
          <a:r>
            <a:rPr lang="en-IN" b="1" dirty="0" err="1">
              <a:solidFill>
                <a:schemeClr val="tx1">
                  <a:lumMod val="95000"/>
                  <a:lumOff val="5000"/>
                </a:schemeClr>
              </a:solidFill>
            </a:rPr>
            <a:t>analyzes</a:t>
          </a:r>
          <a:r>
            <a:rPr lang="en-IN" b="1" dirty="0">
              <a:solidFill>
                <a:schemeClr val="tx1">
                  <a:lumMod val="95000"/>
                  <a:lumOff val="5000"/>
                </a:schemeClr>
              </a:solidFill>
            </a:rPr>
            <a:t> the data and makes decisions, such as turning on the pump if soil moisture is low or adjusting LED brightness based on light levels.</a:t>
          </a:r>
          <a:endParaRPr lang="en-US" b="1" dirty="0">
            <a:solidFill>
              <a:schemeClr val="tx1">
                <a:lumMod val="95000"/>
                <a:lumOff val="5000"/>
              </a:schemeClr>
            </a:solidFill>
          </a:endParaRPr>
        </a:p>
      </dgm:t>
    </dgm:pt>
    <dgm:pt modelId="{8874F9FA-4E53-4BD8-8B1B-97D0ABB0D057}" type="parTrans" cxnId="{D4DB66F0-24B0-49D4-A2CE-241AD9B2A30C}">
      <dgm:prSet/>
      <dgm:spPr/>
      <dgm:t>
        <a:bodyPr/>
        <a:lstStyle/>
        <a:p>
          <a:endParaRPr lang="en-IN"/>
        </a:p>
      </dgm:t>
    </dgm:pt>
    <dgm:pt modelId="{9279352F-B5EF-4DCC-B824-E5770DB5B3E8}" type="sibTrans" cxnId="{D4DB66F0-24B0-49D4-A2CE-241AD9B2A30C}">
      <dgm:prSet/>
      <dgm:spPr/>
      <dgm:t>
        <a:bodyPr/>
        <a:lstStyle/>
        <a:p>
          <a:endParaRPr lang="en-IN"/>
        </a:p>
      </dgm:t>
    </dgm:pt>
    <dgm:pt modelId="{22A51B36-F0C7-4050-8306-3DEAEDEDD096}">
      <dgm:prSet/>
      <dgm:spPr/>
      <dgm:t>
        <a:bodyPr/>
        <a:lstStyle/>
        <a:p>
          <a:r>
            <a:rPr lang="en-IN" b="1" dirty="0">
              <a:solidFill>
                <a:schemeClr val="tx1">
                  <a:lumMod val="95000"/>
                  <a:lumOff val="5000"/>
                </a:schemeClr>
              </a:solidFill>
            </a:rPr>
            <a:t>- The ESP32-S3 can communicate the system's status to a user through a mobile app or a web interface.</a:t>
          </a:r>
          <a:endParaRPr lang="en-US" b="1" dirty="0">
            <a:solidFill>
              <a:schemeClr val="tx1">
                <a:lumMod val="95000"/>
                <a:lumOff val="5000"/>
              </a:schemeClr>
            </a:solidFill>
          </a:endParaRPr>
        </a:p>
      </dgm:t>
    </dgm:pt>
    <dgm:pt modelId="{675FB0F4-5B8B-46C4-BF2F-B374D5888A31}" type="parTrans" cxnId="{95C49149-58DE-44DB-9A89-4B4F7BF8CAF5}">
      <dgm:prSet/>
      <dgm:spPr/>
      <dgm:t>
        <a:bodyPr/>
        <a:lstStyle/>
        <a:p>
          <a:endParaRPr lang="en-IN"/>
        </a:p>
      </dgm:t>
    </dgm:pt>
    <dgm:pt modelId="{17FECC9B-F630-441B-B611-F6B0C7F620EA}" type="sibTrans" cxnId="{95C49149-58DE-44DB-9A89-4B4F7BF8CAF5}">
      <dgm:prSet/>
      <dgm:spPr/>
      <dgm:t>
        <a:bodyPr/>
        <a:lstStyle/>
        <a:p>
          <a:endParaRPr lang="en-IN"/>
        </a:p>
      </dgm:t>
    </dgm:pt>
    <dgm:pt modelId="{8C574FF0-080A-4875-95AB-BB1ADDFD4A73}">
      <dgm:prSet/>
      <dgm:spPr/>
      <dgm:t>
        <a:bodyPr/>
        <a:lstStyle/>
        <a:p>
          <a:r>
            <a:rPr lang="en-IN" b="1">
              <a:solidFill>
                <a:schemeClr val="tx1">
                  <a:lumMod val="95000"/>
                  <a:lumOff val="5000"/>
                </a:schemeClr>
              </a:solidFill>
            </a:rPr>
            <a:t>- Users can also send commands to the ESP32-S3 to control the components manually.</a:t>
          </a:r>
          <a:endParaRPr lang="en-US" b="1">
            <a:solidFill>
              <a:schemeClr val="tx1">
                <a:lumMod val="95000"/>
                <a:lumOff val="5000"/>
              </a:schemeClr>
            </a:solidFill>
          </a:endParaRPr>
        </a:p>
      </dgm:t>
    </dgm:pt>
    <dgm:pt modelId="{82957B73-C61F-48CA-ABC6-6E64EE9DF0CC}" type="parTrans" cxnId="{4EEB6C52-CFED-4CCD-AEBC-418D56CC55A7}">
      <dgm:prSet/>
      <dgm:spPr/>
      <dgm:t>
        <a:bodyPr/>
        <a:lstStyle/>
        <a:p>
          <a:endParaRPr lang="en-IN"/>
        </a:p>
      </dgm:t>
    </dgm:pt>
    <dgm:pt modelId="{31AFC2B6-6A52-45E1-9E50-61A039A7E5C3}" type="sibTrans" cxnId="{4EEB6C52-CFED-4CCD-AEBC-418D56CC55A7}">
      <dgm:prSet/>
      <dgm:spPr/>
      <dgm:t>
        <a:bodyPr/>
        <a:lstStyle/>
        <a:p>
          <a:endParaRPr lang="en-IN"/>
        </a:p>
      </dgm:t>
    </dgm:pt>
    <dgm:pt modelId="{DA56F8D7-0769-40F7-9DBD-794533BB31F1}">
      <dgm:prSet/>
      <dgm:spPr/>
      <dgm:t>
        <a:bodyPr/>
        <a:lstStyle/>
        <a:p>
          <a:r>
            <a:rPr lang="en-IN" b="1">
              <a:solidFill>
                <a:schemeClr val="tx1">
                  <a:lumMod val="95000"/>
                  <a:lumOff val="5000"/>
                </a:schemeClr>
              </a:solidFill>
            </a:rPr>
            <a:t>- The 5V relay is controlled by the ESP32-S3 to turn the water pump on/off as needed.</a:t>
          </a:r>
          <a:endParaRPr lang="en-US" b="1">
            <a:solidFill>
              <a:schemeClr val="tx1">
                <a:lumMod val="95000"/>
                <a:lumOff val="5000"/>
              </a:schemeClr>
            </a:solidFill>
          </a:endParaRPr>
        </a:p>
      </dgm:t>
    </dgm:pt>
    <dgm:pt modelId="{1F899317-8783-4D36-B3C3-20330A0E176F}" type="parTrans" cxnId="{3B6F5CAA-A8AB-4EE9-952B-7783A9D29D47}">
      <dgm:prSet/>
      <dgm:spPr/>
      <dgm:t>
        <a:bodyPr/>
        <a:lstStyle/>
        <a:p>
          <a:endParaRPr lang="en-IN"/>
        </a:p>
      </dgm:t>
    </dgm:pt>
    <dgm:pt modelId="{3FB176F4-1560-4828-8487-36350E068654}" type="sibTrans" cxnId="{3B6F5CAA-A8AB-4EE9-952B-7783A9D29D47}">
      <dgm:prSet/>
      <dgm:spPr/>
      <dgm:t>
        <a:bodyPr/>
        <a:lstStyle/>
        <a:p>
          <a:endParaRPr lang="en-IN"/>
        </a:p>
      </dgm:t>
    </dgm:pt>
    <dgm:pt modelId="{58671F09-021E-4D50-88DB-A7F3D62EB291}">
      <dgm:prSet/>
      <dgm:spPr/>
      <dgm:t>
        <a:bodyPr/>
        <a:lstStyle/>
        <a:p>
          <a:r>
            <a:rPr lang="en-IN" b="1">
              <a:solidFill>
                <a:schemeClr val="tx1">
                  <a:lumMod val="95000"/>
                  <a:lumOff val="5000"/>
                </a:schemeClr>
              </a:solidFill>
            </a:rPr>
            <a:t>- The buck converter ensures that the components receive a stable power supply.</a:t>
          </a:r>
          <a:endParaRPr lang="en-US" b="1" dirty="0">
            <a:solidFill>
              <a:schemeClr val="tx1">
                <a:lumMod val="95000"/>
                <a:lumOff val="5000"/>
              </a:schemeClr>
            </a:solidFill>
          </a:endParaRPr>
        </a:p>
      </dgm:t>
    </dgm:pt>
    <dgm:pt modelId="{1EA70526-C55C-4557-8E58-F19D68F785C8}" type="parTrans" cxnId="{4F14403E-FD60-4D25-B368-AB7F0D01BD79}">
      <dgm:prSet/>
      <dgm:spPr/>
      <dgm:t>
        <a:bodyPr/>
        <a:lstStyle/>
        <a:p>
          <a:endParaRPr lang="en-IN"/>
        </a:p>
      </dgm:t>
    </dgm:pt>
    <dgm:pt modelId="{43C317D1-42EF-4F6B-96F6-AE68CDA070A4}" type="sibTrans" cxnId="{4F14403E-FD60-4D25-B368-AB7F0D01BD79}">
      <dgm:prSet/>
      <dgm:spPr/>
      <dgm:t>
        <a:bodyPr/>
        <a:lstStyle/>
        <a:p>
          <a:endParaRPr lang="en-IN"/>
        </a:p>
      </dgm:t>
    </dgm:pt>
    <dgm:pt modelId="{D09B48E5-8E29-490D-8E70-243E6825CA12}">
      <dgm:prSet/>
      <dgm:spPr/>
      <dgm:t>
        <a:bodyPr/>
        <a:lstStyle/>
        <a:p>
          <a:r>
            <a:rPr lang="en-IN" b="1" dirty="0">
              <a:solidFill>
                <a:schemeClr val="tx1">
                  <a:lumMod val="95000"/>
                  <a:lumOff val="5000"/>
                </a:schemeClr>
              </a:solidFill>
            </a:rPr>
            <a:t>Overall, the smart garden system enables automation and remote control, helping to create an optimal environment for plant growth while conserving resources like water and energy.</a:t>
          </a:r>
          <a:endParaRPr lang="en-US" b="1" dirty="0">
            <a:solidFill>
              <a:schemeClr val="tx1">
                <a:lumMod val="95000"/>
                <a:lumOff val="5000"/>
              </a:schemeClr>
            </a:solidFill>
          </a:endParaRPr>
        </a:p>
      </dgm:t>
    </dgm:pt>
    <dgm:pt modelId="{8015B4AE-8CFC-4275-B312-249E972182DE}" type="parTrans" cxnId="{70A6774B-273F-49ED-A731-EB11DD747F67}">
      <dgm:prSet/>
      <dgm:spPr/>
      <dgm:t>
        <a:bodyPr/>
        <a:lstStyle/>
        <a:p>
          <a:endParaRPr lang="en-IN"/>
        </a:p>
      </dgm:t>
    </dgm:pt>
    <dgm:pt modelId="{65EDB6C5-B91E-455B-960B-BD3FFF7861B9}" type="sibTrans" cxnId="{70A6774B-273F-49ED-A731-EB11DD747F67}">
      <dgm:prSet/>
      <dgm:spPr/>
      <dgm:t>
        <a:bodyPr/>
        <a:lstStyle/>
        <a:p>
          <a:endParaRPr lang="en-IN"/>
        </a:p>
      </dgm:t>
    </dgm:pt>
    <dgm:pt modelId="{EDD59ECC-1C29-4A53-8AD3-D18954137A9F}" type="pres">
      <dgm:prSet presAssocID="{D7FB803C-AD54-4984-9FD2-1EF31938E5CC}" presName="vert0" presStyleCnt="0">
        <dgm:presLayoutVars>
          <dgm:dir/>
          <dgm:animOne val="branch"/>
          <dgm:animLvl val="lvl"/>
        </dgm:presLayoutVars>
      </dgm:prSet>
      <dgm:spPr/>
    </dgm:pt>
    <dgm:pt modelId="{F88F0339-628A-4089-8738-4DED5C3D7609}" type="pres">
      <dgm:prSet presAssocID="{6332D590-F317-4684-880D-79B1A5B09D8E}" presName="thickLine" presStyleLbl="alignNode1" presStyleIdx="0" presStyleCnt="10"/>
      <dgm:spPr/>
    </dgm:pt>
    <dgm:pt modelId="{469FE5DF-41A6-4C0A-A82B-D60BCFBD0A48}" type="pres">
      <dgm:prSet presAssocID="{6332D590-F317-4684-880D-79B1A5B09D8E}" presName="horz1" presStyleCnt="0"/>
      <dgm:spPr/>
    </dgm:pt>
    <dgm:pt modelId="{64DDFB15-DA97-4D75-985A-9EA207483A3A}" type="pres">
      <dgm:prSet presAssocID="{6332D590-F317-4684-880D-79B1A5B09D8E}" presName="tx1" presStyleLbl="revTx" presStyleIdx="0" presStyleCnt="10"/>
      <dgm:spPr/>
    </dgm:pt>
    <dgm:pt modelId="{27A319EC-504D-437B-A6D9-53E762983064}" type="pres">
      <dgm:prSet presAssocID="{6332D590-F317-4684-880D-79B1A5B09D8E}" presName="vert1" presStyleCnt="0"/>
      <dgm:spPr/>
    </dgm:pt>
    <dgm:pt modelId="{B52EEC1C-C48B-4D74-8311-04CF83F7A668}" type="pres">
      <dgm:prSet presAssocID="{B65E8AF7-907D-4A03-AF7D-7F9703D984D6}" presName="thickLine" presStyleLbl="alignNode1" presStyleIdx="1" presStyleCnt="10"/>
      <dgm:spPr/>
    </dgm:pt>
    <dgm:pt modelId="{91398091-411B-480F-BBCF-74F3659C7A40}" type="pres">
      <dgm:prSet presAssocID="{B65E8AF7-907D-4A03-AF7D-7F9703D984D6}" presName="horz1" presStyleCnt="0"/>
      <dgm:spPr/>
    </dgm:pt>
    <dgm:pt modelId="{D126086F-4D38-495B-8C77-5E0DC827F2B5}" type="pres">
      <dgm:prSet presAssocID="{B65E8AF7-907D-4A03-AF7D-7F9703D984D6}" presName="tx1" presStyleLbl="revTx" presStyleIdx="1" presStyleCnt="10"/>
      <dgm:spPr/>
    </dgm:pt>
    <dgm:pt modelId="{545ECC6A-026C-4F74-8C18-AB9CDBCE98EC}" type="pres">
      <dgm:prSet presAssocID="{B65E8AF7-907D-4A03-AF7D-7F9703D984D6}" presName="vert1" presStyleCnt="0"/>
      <dgm:spPr/>
    </dgm:pt>
    <dgm:pt modelId="{1E884A32-1208-48CF-B526-5E06D7B51B6E}" type="pres">
      <dgm:prSet presAssocID="{DB96EDFA-94E3-4BBC-A5BF-6DB178E8AD4D}" presName="thickLine" presStyleLbl="alignNode1" presStyleIdx="2" presStyleCnt="10"/>
      <dgm:spPr/>
    </dgm:pt>
    <dgm:pt modelId="{DCAF1808-2396-45E4-91E5-D05AB79D8E7E}" type="pres">
      <dgm:prSet presAssocID="{DB96EDFA-94E3-4BBC-A5BF-6DB178E8AD4D}" presName="horz1" presStyleCnt="0"/>
      <dgm:spPr/>
    </dgm:pt>
    <dgm:pt modelId="{158DC812-3B7C-45B9-B94A-5B7C9D636FB7}" type="pres">
      <dgm:prSet presAssocID="{DB96EDFA-94E3-4BBC-A5BF-6DB178E8AD4D}" presName="tx1" presStyleLbl="revTx" presStyleIdx="2" presStyleCnt="10"/>
      <dgm:spPr/>
    </dgm:pt>
    <dgm:pt modelId="{B88FA0B3-8ADA-4908-A566-56D30EE4F5F6}" type="pres">
      <dgm:prSet presAssocID="{DB96EDFA-94E3-4BBC-A5BF-6DB178E8AD4D}" presName="vert1" presStyleCnt="0"/>
      <dgm:spPr/>
    </dgm:pt>
    <dgm:pt modelId="{64341268-0672-44B5-8469-2826143068D0}" type="pres">
      <dgm:prSet presAssocID="{16CDA58D-54BA-4F88-A3DB-5F5B3073DAF0}" presName="thickLine" presStyleLbl="alignNode1" presStyleIdx="3" presStyleCnt="10"/>
      <dgm:spPr/>
    </dgm:pt>
    <dgm:pt modelId="{DB261300-28DF-4011-8D52-F435681922D3}" type="pres">
      <dgm:prSet presAssocID="{16CDA58D-54BA-4F88-A3DB-5F5B3073DAF0}" presName="horz1" presStyleCnt="0"/>
      <dgm:spPr/>
    </dgm:pt>
    <dgm:pt modelId="{2511BC54-EFDF-48BE-A04C-55B976B3CB7F}" type="pres">
      <dgm:prSet presAssocID="{16CDA58D-54BA-4F88-A3DB-5F5B3073DAF0}" presName="tx1" presStyleLbl="revTx" presStyleIdx="3" presStyleCnt="10"/>
      <dgm:spPr/>
    </dgm:pt>
    <dgm:pt modelId="{23C16631-52DD-4F11-AE19-885457C04594}" type="pres">
      <dgm:prSet presAssocID="{16CDA58D-54BA-4F88-A3DB-5F5B3073DAF0}" presName="vert1" presStyleCnt="0"/>
      <dgm:spPr/>
    </dgm:pt>
    <dgm:pt modelId="{8B7F988A-1C2D-45F0-8944-7A26E5082345}" type="pres">
      <dgm:prSet presAssocID="{28572ACE-D56B-421F-B338-81B99649D736}" presName="thickLine" presStyleLbl="alignNode1" presStyleIdx="4" presStyleCnt="10"/>
      <dgm:spPr/>
    </dgm:pt>
    <dgm:pt modelId="{06667C78-B481-4B96-8041-A33F04020147}" type="pres">
      <dgm:prSet presAssocID="{28572ACE-D56B-421F-B338-81B99649D736}" presName="horz1" presStyleCnt="0"/>
      <dgm:spPr/>
    </dgm:pt>
    <dgm:pt modelId="{789E8049-26B4-4C13-9559-9F82025CEB2A}" type="pres">
      <dgm:prSet presAssocID="{28572ACE-D56B-421F-B338-81B99649D736}" presName="tx1" presStyleLbl="revTx" presStyleIdx="4" presStyleCnt="10"/>
      <dgm:spPr/>
    </dgm:pt>
    <dgm:pt modelId="{AF877082-31AC-4801-95E4-9ED102D507F6}" type="pres">
      <dgm:prSet presAssocID="{28572ACE-D56B-421F-B338-81B99649D736}" presName="vert1" presStyleCnt="0"/>
      <dgm:spPr/>
    </dgm:pt>
    <dgm:pt modelId="{1F1919C6-5C8D-4EB5-913B-089571E6037F}" type="pres">
      <dgm:prSet presAssocID="{22A51B36-F0C7-4050-8306-3DEAEDEDD096}" presName="thickLine" presStyleLbl="alignNode1" presStyleIdx="5" presStyleCnt="10"/>
      <dgm:spPr/>
    </dgm:pt>
    <dgm:pt modelId="{E9DC24FB-25D8-44FA-9A47-E5C0C27C2D95}" type="pres">
      <dgm:prSet presAssocID="{22A51B36-F0C7-4050-8306-3DEAEDEDD096}" presName="horz1" presStyleCnt="0"/>
      <dgm:spPr/>
    </dgm:pt>
    <dgm:pt modelId="{80CE6D4D-B417-4AE9-929C-F650CB9B71DD}" type="pres">
      <dgm:prSet presAssocID="{22A51B36-F0C7-4050-8306-3DEAEDEDD096}" presName="tx1" presStyleLbl="revTx" presStyleIdx="5" presStyleCnt="10"/>
      <dgm:spPr/>
    </dgm:pt>
    <dgm:pt modelId="{C19748A5-6D84-4E21-AE46-C24A551ECB7C}" type="pres">
      <dgm:prSet presAssocID="{22A51B36-F0C7-4050-8306-3DEAEDEDD096}" presName="vert1" presStyleCnt="0"/>
      <dgm:spPr/>
    </dgm:pt>
    <dgm:pt modelId="{9268C45F-41ED-4CCC-9BED-BCA1B692016A}" type="pres">
      <dgm:prSet presAssocID="{8C574FF0-080A-4875-95AB-BB1ADDFD4A73}" presName="thickLine" presStyleLbl="alignNode1" presStyleIdx="6" presStyleCnt="10"/>
      <dgm:spPr/>
    </dgm:pt>
    <dgm:pt modelId="{6B78B5D9-E834-43B6-B6ED-6EE9E71EA9B8}" type="pres">
      <dgm:prSet presAssocID="{8C574FF0-080A-4875-95AB-BB1ADDFD4A73}" presName="horz1" presStyleCnt="0"/>
      <dgm:spPr/>
    </dgm:pt>
    <dgm:pt modelId="{D9784351-9FBC-42DB-BC2F-4D8C64AF2C51}" type="pres">
      <dgm:prSet presAssocID="{8C574FF0-080A-4875-95AB-BB1ADDFD4A73}" presName="tx1" presStyleLbl="revTx" presStyleIdx="6" presStyleCnt="10"/>
      <dgm:spPr/>
    </dgm:pt>
    <dgm:pt modelId="{CC6C446D-A743-44DA-801E-8837D39B5F9A}" type="pres">
      <dgm:prSet presAssocID="{8C574FF0-080A-4875-95AB-BB1ADDFD4A73}" presName="vert1" presStyleCnt="0"/>
      <dgm:spPr/>
    </dgm:pt>
    <dgm:pt modelId="{096A4439-7A10-4C88-B0BA-D1F6493FDBCC}" type="pres">
      <dgm:prSet presAssocID="{DA56F8D7-0769-40F7-9DBD-794533BB31F1}" presName="thickLine" presStyleLbl="alignNode1" presStyleIdx="7" presStyleCnt="10"/>
      <dgm:spPr/>
    </dgm:pt>
    <dgm:pt modelId="{CCBFEA86-860E-4F40-B676-434BE537E905}" type="pres">
      <dgm:prSet presAssocID="{DA56F8D7-0769-40F7-9DBD-794533BB31F1}" presName="horz1" presStyleCnt="0"/>
      <dgm:spPr/>
    </dgm:pt>
    <dgm:pt modelId="{831E0942-9515-47BE-8517-EBA365C42797}" type="pres">
      <dgm:prSet presAssocID="{DA56F8D7-0769-40F7-9DBD-794533BB31F1}" presName="tx1" presStyleLbl="revTx" presStyleIdx="7" presStyleCnt="10"/>
      <dgm:spPr/>
    </dgm:pt>
    <dgm:pt modelId="{46B96521-B3F3-42B6-B8EC-65392B3E7895}" type="pres">
      <dgm:prSet presAssocID="{DA56F8D7-0769-40F7-9DBD-794533BB31F1}" presName="vert1" presStyleCnt="0"/>
      <dgm:spPr/>
    </dgm:pt>
    <dgm:pt modelId="{978FF227-DF77-41FC-ABDC-75F826D61F0F}" type="pres">
      <dgm:prSet presAssocID="{58671F09-021E-4D50-88DB-A7F3D62EB291}" presName="thickLine" presStyleLbl="alignNode1" presStyleIdx="8" presStyleCnt="10"/>
      <dgm:spPr/>
    </dgm:pt>
    <dgm:pt modelId="{B6792B8A-867D-49C2-B3BB-D82129B521C1}" type="pres">
      <dgm:prSet presAssocID="{58671F09-021E-4D50-88DB-A7F3D62EB291}" presName="horz1" presStyleCnt="0"/>
      <dgm:spPr/>
    </dgm:pt>
    <dgm:pt modelId="{DC18104F-80F6-4D28-99CD-C36B59EB30C7}" type="pres">
      <dgm:prSet presAssocID="{58671F09-021E-4D50-88DB-A7F3D62EB291}" presName="tx1" presStyleLbl="revTx" presStyleIdx="8" presStyleCnt="10"/>
      <dgm:spPr/>
    </dgm:pt>
    <dgm:pt modelId="{A939942F-714A-416B-8D32-7354B021615F}" type="pres">
      <dgm:prSet presAssocID="{58671F09-021E-4D50-88DB-A7F3D62EB291}" presName="vert1" presStyleCnt="0"/>
      <dgm:spPr/>
    </dgm:pt>
    <dgm:pt modelId="{04102A7C-DB8D-4DEE-B6C7-66505EE68181}" type="pres">
      <dgm:prSet presAssocID="{D09B48E5-8E29-490D-8E70-243E6825CA12}" presName="thickLine" presStyleLbl="alignNode1" presStyleIdx="9" presStyleCnt="10"/>
      <dgm:spPr/>
    </dgm:pt>
    <dgm:pt modelId="{8D40B1D7-966D-4755-BFDE-7BE8C592EDFC}" type="pres">
      <dgm:prSet presAssocID="{D09B48E5-8E29-490D-8E70-243E6825CA12}" presName="horz1" presStyleCnt="0"/>
      <dgm:spPr/>
    </dgm:pt>
    <dgm:pt modelId="{34A17FEA-75DA-4302-8211-84E6D811B6BD}" type="pres">
      <dgm:prSet presAssocID="{D09B48E5-8E29-490D-8E70-243E6825CA12}" presName="tx1" presStyleLbl="revTx" presStyleIdx="9" presStyleCnt="10"/>
      <dgm:spPr/>
    </dgm:pt>
    <dgm:pt modelId="{4C74950D-0302-4FF6-9CBB-C9CB6A50DF1B}" type="pres">
      <dgm:prSet presAssocID="{D09B48E5-8E29-490D-8E70-243E6825CA12}" presName="vert1" presStyleCnt="0"/>
      <dgm:spPr/>
    </dgm:pt>
  </dgm:ptLst>
  <dgm:cxnLst>
    <dgm:cxn modelId="{7DC78313-CB04-40FE-830E-DA503D6CE9D3}" type="presOf" srcId="{DA56F8D7-0769-40F7-9DBD-794533BB31F1}" destId="{831E0942-9515-47BE-8517-EBA365C42797}" srcOrd="0" destOrd="0" presId="urn:microsoft.com/office/officeart/2008/layout/LinedList"/>
    <dgm:cxn modelId="{755F0527-ADAD-478E-ABA1-903FC1C3D644}" srcId="{D7FB803C-AD54-4984-9FD2-1EF31938E5CC}" destId="{6332D590-F317-4684-880D-79B1A5B09D8E}" srcOrd="0" destOrd="0" parTransId="{7C40C6C8-CBF5-41B4-90A8-7875BB98BD2A}" sibTransId="{AB0323AA-AB30-42BA-9357-34B7536210DC}"/>
    <dgm:cxn modelId="{5A755235-BC48-4F6E-AD0F-CE43512DFE2E}" type="presOf" srcId="{D09B48E5-8E29-490D-8E70-243E6825CA12}" destId="{34A17FEA-75DA-4302-8211-84E6D811B6BD}" srcOrd="0" destOrd="0" presId="urn:microsoft.com/office/officeart/2008/layout/LinedList"/>
    <dgm:cxn modelId="{4F14403E-FD60-4D25-B368-AB7F0D01BD79}" srcId="{D7FB803C-AD54-4984-9FD2-1EF31938E5CC}" destId="{58671F09-021E-4D50-88DB-A7F3D62EB291}" srcOrd="8" destOrd="0" parTransId="{1EA70526-C55C-4557-8E58-F19D68F785C8}" sibTransId="{43C317D1-42EF-4F6B-96F6-AE68CDA070A4}"/>
    <dgm:cxn modelId="{4AA4F944-7B35-4CA7-B18B-9916A33E496D}" srcId="{D7FB803C-AD54-4984-9FD2-1EF31938E5CC}" destId="{DB96EDFA-94E3-4BBC-A5BF-6DB178E8AD4D}" srcOrd="2" destOrd="0" parTransId="{DA79A33B-D046-4D0C-AED5-10077475076D}" sibTransId="{FCDB1C9B-1926-4B3E-9D5C-5D2D1997FB99}"/>
    <dgm:cxn modelId="{95C49149-58DE-44DB-9A89-4B4F7BF8CAF5}" srcId="{D7FB803C-AD54-4984-9FD2-1EF31938E5CC}" destId="{22A51B36-F0C7-4050-8306-3DEAEDEDD096}" srcOrd="5" destOrd="0" parTransId="{675FB0F4-5B8B-46C4-BF2F-B374D5888A31}" sibTransId="{17FECC9B-F630-441B-B611-F6B0C7F620EA}"/>
    <dgm:cxn modelId="{70A6774B-273F-49ED-A731-EB11DD747F67}" srcId="{D7FB803C-AD54-4984-9FD2-1EF31938E5CC}" destId="{D09B48E5-8E29-490D-8E70-243E6825CA12}" srcOrd="9" destOrd="0" parTransId="{8015B4AE-8CFC-4275-B312-249E972182DE}" sibTransId="{65EDB6C5-B91E-455B-960B-BD3FFF7861B9}"/>
    <dgm:cxn modelId="{6A44B86E-3DA3-4317-9D9B-931851690BCD}" type="presOf" srcId="{DB96EDFA-94E3-4BBC-A5BF-6DB178E8AD4D}" destId="{158DC812-3B7C-45B9-B94A-5B7C9D636FB7}" srcOrd="0" destOrd="0" presId="urn:microsoft.com/office/officeart/2008/layout/LinedList"/>
    <dgm:cxn modelId="{4EEB6C52-CFED-4CCD-AEBC-418D56CC55A7}" srcId="{D7FB803C-AD54-4984-9FD2-1EF31938E5CC}" destId="{8C574FF0-080A-4875-95AB-BB1ADDFD4A73}" srcOrd="6" destOrd="0" parTransId="{82957B73-C61F-48CA-ABC6-6E64EE9DF0CC}" sibTransId="{31AFC2B6-6A52-45E1-9E50-61A039A7E5C3}"/>
    <dgm:cxn modelId="{25F31D57-8931-4C57-A8C1-5A953CA05DBB}" type="presOf" srcId="{28572ACE-D56B-421F-B338-81B99649D736}" destId="{789E8049-26B4-4C13-9559-9F82025CEB2A}" srcOrd="0" destOrd="0" presId="urn:microsoft.com/office/officeart/2008/layout/LinedList"/>
    <dgm:cxn modelId="{FD969D58-752B-482E-A965-43A5745CF66F}" type="presOf" srcId="{22A51B36-F0C7-4050-8306-3DEAEDEDD096}" destId="{80CE6D4D-B417-4AE9-929C-F650CB9B71DD}" srcOrd="0" destOrd="0" presId="urn:microsoft.com/office/officeart/2008/layout/LinedList"/>
    <dgm:cxn modelId="{99B71E92-F405-4684-AABA-55C226E40748}" srcId="{D7FB803C-AD54-4984-9FD2-1EF31938E5CC}" destId="{B65E8AF7-907D-4A03-AF7D-7F9703D984D6}" srcOrd="1" destOrd="0" parTransId="{B23FE643-4F5E-46DA-BA36-E48562AAF824}" sibTransId="{EB540163-5B81-4722-9381-CFFAE4BF0A07}"/>
    <dgm:cxn modelId="{C9759B9D-9791-439E-A410-E17B21EC777C}" type="presOf" srcId="{16CDA58D-54BA-4F88-A3DB-5F5B3073DAF0}" destId="{2511BC54-EFDF-48BE-A04C-55B976B3CB7F}" srcOrd="0" destOrd="0" presId="urn:microsoft.com/office/officeart/2008/layout/LinedList"/>
    <dgm:cxn modelId="{3B6F5CAA-A8AB-4EE9-952B-7783A9D29D47}" srcId="{D7FB803C-AD54-4984-9FD2-1EF31938E5CC}" destId="{DA56F8D7-0769-40F7-9DBD-794533BB31F1}" srcOrd="7" destOrd="0" parTransId="{1F899317-8783-4D36-B3C3-20330A0E176F}" sibTransId="{3FB176F4-1560-4828-8487-36350E068654}"/>
    <dgm:cxn modelId="{93E775AE-B770-40CA-B7C5-EF4F0D422728}" srcId="{D7FB803C-AD54-4984-9FD2-1EF31938E5CC}" destId="{16CDA58D-54BA-4F88-A3DB-5F5B3073DAF0}" srcOrd="3" destOrd="0" parTransId="{4D979C44-52EC-4759-95FD-BC4BC1C0FB7D}" sibTransId="{AE4C4AEB-B1AD-4B74-A9CF-C62AAA6667E4}"/>
    <dgm:cxn modelId="{EE46D4C1-CB6F-4074-AB01-0DBDCF7035C1}" type="presOf" srcId="{58671F09-021E-4D50-88DB-A7F3D62EB291}" destId="{DC18104F-80F6-4D28-99CD-C36B59EB30C7}" srcOrd="0" destOrd="0" presId="urn:microsoft.com/office/officeart/2008/layout/LinedList"/>
    <dgm:cxn modelId="{C80D35E7-E48F-4759-ACCB-AD8A980E4384}" type="presOf" srcId="{6332D590-F317-4684-880D-79B1A5B09D8E}" destId="{64DDFB15-DA97-4D75-985A-9EA207483A3A}" srcOrd="0" destOrd="0" presId="urn:microsoft.com/office/officeart/2008/layout/LinedList"/>
    <dgm:cxn modelId="{CE2E50EA-3378-4B27-A35A-1BCAECFE4B9F}" type="presOf" srcId="{B65E8AF7-907D-4A03-AF7D-7F9703D984D6}" destId="{D126086F-4D38-495B-8C77-5E0DC827F2B5}" srcOrd="0" destOrd="0" presId="urn:microsoft.com/office/officeart/2008/layout/LinedList"/>
    <dgm:cxn modelId="{FDA7EAEF-9D05-44CA-A632-F55F3070AC6B}" type="presOf" srcId="{8C574FF0-080A-4875-95AB-BB1ADDFD4A73}" destId="{D9784351-9FBC-42DB-BC2F-4D8C64AF2C51}" srcOrd="0" destOrd="0" presId="urn:microsoft.com/office/officeart/2008/layout/LinedList"/>
    <dgm:cxn modelId="{D4DB66F0-24B0-49D4-A2CE-241AD9B2A30C}" srcId="{D7FB803C-AD54-4984-9FD2-1EF31938E5CC}" destId="{28572ACE-D56B-421F-B338-81B99649D736}" srcOrd="4" destOrd="0" parTransId="{8874F9FA-4E53-4BD8-8B1B-97D0ABB0D057}" sibTransId="{9279352F-B5EF-4DCC-B824-E5770DB5B3E8}"/>
    <dgm:cxn modelId="{CFD812F4-5E76-4D14-8ED6-97A54DB82D85}" type="presOf" srcId="{D7FB803C-AD54-4984-9FD2-1EF31938E5CC}" destId="{EDD59ECC-1C29-4A53-8AD3-D18954137A9F}" srcOrd="0" destOrd="0" presId="urn:microsoft.com/office/officeart/2008/layout/LinedList"/>
    <dgm:cxn modelId="{BC688028-0594-40D7-A247-705A85D171C8}" type="presParOf" srcId="{EDD59ECC-1C29-4A53-8AD3-D18954137A9F}" destId="{F88F0339-628A-4089-8738-4DED5C3D7609}" srcOrd="0" destOrd="0" presId="urn:microsoft.com/office/officeart/2008/layout/LinedList"/>
    <dgm:cxn modelId="{C56B450A-605E-43E5-87D3-0819DF63F115}" type="presParOf" srcId="{EDD59ECC-1C29-4A53-8AD3-D18954137A9F}" destId="{469FE5DF-41A6-4C0A-A82B-D60BCFBD0A48}" srcOrd="1" destOrd="0" presId="urn:microsoft.com/office/officeart/2008/layout/LinedList"/>
    <dgm:cxn modelId="{B988BA6D-1561-435F-BB01-F06C32767919}" type="presParOf" srcId="{469FE5DF-41A6-4C0A-A82B-D60BCFBD0A48}" destId="{64DDFB15-DA97-4D75-985A-9EA207483A3A}" srcOrd="0" destOrd="0" presId="urn:microsoft.com/office/officeart/2008/layout/LinedList"/>
    <dgm:cxn modelId="{A73D039C-CAE3-4EB1-86C8-415B415FB556}" type="presParOf" srcId="{469FE5DF-41A6-4C0A-A82B-D60BCFBD0A48}" destId="{27A319EC-504D-437B-A6D9-53E762983064}" srcOrd="1" destOrd="0" presId="urn:microsoft.com/office/officeart/2008/layout/LinedList"/>
    <dgm:cxn modelId="{B7593AEA-DCB8-4543-B15C-18C19A935440}" type="presParOf" srcId="{EDD59ECC-1C29-4A53-8AD3-D18954137A9F}" destId="{B52EEC1C-C48B-4D74-8311-04CF83F7A668}" srcOrd="2" destOrd="0" presId="urn:microsoft.com/office/officeart/2008/layout/LinedList"/>
    <dgm:cxn modelId="{8210D2C1-57C5-4E89-AB0C-F1119C0F2EA6}" type="presParOf" srcId="{EDD59ECC-1C29-4A53-8AD3-D18954137A9F}" destId="{91398091-411B-480F-BBCF-74F3659C7A40}" srcOrd="3" destOrd="0" presId="urn:microsoft.com/office/officeart/2008/layout/LinedList"/>
    <dgm:cxn modelId="{67B520D0-C760-47D9-8F1C-A08E5A7FFEE6}" type="presParOf" srcId="{91398091-411B-480F-BBCF-74F3659C7A40}" destId="{D126086F-4D38-495B-8C77-5E0DC827F2B5}" srcOrd="0" destOrd="0" presId="urn:microsoft.com/office/officeart/2008/layout/LinedList"/>
    <dgm:cxn modelId="{D405D3E4-4AC4-414E-9899-0F6C92E81825}" type="presParOf" srcId="{91398091-411B-480F-BBCF-74F3659C7A40}" destId="{545ECC6A-026C-4F74-8C18-AB9CDBCE98EC}" srcOrd="1" destOrd="0" presId="urn:microsoft.com/office/officeart/2008/layout/LinedList"/>
    <dgm:cxn modelId="{869B556E-DEF2-4393-8DD8-CE6FC28B09E2}" type="presParOf" srcId="{EDD59ECC-1C29-4A53-8AD3-D18954137A9F}" destId="{1E884A32-1208-48CF-B526-5E06D7B51B6E}" srcOrd="4" destOrd="0" presId="urn:microsoft.com/office/officeart/2008/layout/LinedList"/>
    <dgm:cxn modelId="{70335D4C-CD93-4218-ABD8-9B5FC191D437}" type="presParOf" srcId="{EDD59ECC-1C29-4A53-8AD3-D18954137A9F}" destId="{DCAF1808-2396-45E4-91E5-D05AB79D8E7E}" srcOrd="5" destOrd="0" presId="urn:microsoft.com/office/officeart/2008/layout/LinedList"/>
    <dgm:cxn modelId="{E5E1BDB3-2ECF-4FF1-83BC-0B494D9166E0}" type="presParOf" srcId="{DCAF1808-2396-45E4-91E5-D05AB79D8E7E}" destId="{158DC812-3B7C-45B9-B94A-5B7C9D636FB7}" srcOrd="0" destOrd="0" presId="urn:microsoft.com/office/officeart/2008/layout/LinedList"/>
    <dgm:cxn modelId="{38642028-8693-43A9-99AC-38CDA7A2C622}" type="presParOf" srcId="{DCAF1808-2396-45E4-91E5-D05AB79D8E7E}" destId="{B88FA0B3-8ADA-4908-A566-56D30EE4F5F6}" srcOrd="1" destOrd="0" presId="urn:microsoft.com/office/officeart/2008/layout/LinedList"/>
    <dgm:cxn modelId="{D29B578C-99C6-4202-A391-B98694717C0A}" type="presParOf" srcId="{EDD59ECC-1C29-4A53-8AD3-D18954137A9F}" destId="{64341268-0672-44B5-8469-2826143068D0}" srcOrd="6" destOrd="0" presId="urn:microsoft.com/office/officeart/2008/layout/LinedList"/>
    <dgm:cxn modelId="{82D98DDF-08A7-4C45-A989-CE445A9C2A58}" type="presParOf" srcId="{EDD59ECC-1C29-4A53-8AD3-D18954137A9F}" destId="{DB261300-28DF-4011-8D52-F435681922D3}" srcOrd="7" destOrd="0" presId="urn:microsoft.com/office/officeart/2008/layout/LinedList"/>
    <dgm:cxn modelId="{52584294-E969-4BCF-9683-7FE93694D224}" type="presParOf" srcId="{DB261300-28DF-4011-8D52-F435681922D3}" destId="{2511BC54-EFDF-48BE-A04C-55B976B3CB7F}" srcOrd="0" destOrd="0" presId="urn:microsoft.com/office/officeart/2008/layout/LinedList"/>
    <dgm:cxn modelId="{B3026C95-608C-4667-A568-C23CAF91834A}" type="presParOf" srcId="{DB261300-28DF-4011-8D52-F435681922D3}" destId="{23C16631-52DD-4F11-AE19-885457C04594}" srcOrd="1" destOrd="0" presId="urn:microsoft.com/office/officeart/2008/layout/LinedList"/>
    <dgm:cxn modelId="{B2442BFE-9FF3-46DF-844B-2D2324121556}" type="presParOf" srcId="{EDD59ECC-1C29-4A53-8AD3-D18954137A9F}" destId="{8B7F988A-1C2D-45F0-8944-7A26E5082345}" srcOrd="8" destOrd="0" presId="urn:microsoft.com/office/officeart/2008/layout/LinedList"/>
    <dgm:cxn modelId="{54464898-7389-4814-81E9-B9DED045B7B2}" type="presParOf" srcId="{EDD59ECC-1C29-4A53-8AD3-D18954137A9F}" destId="{06667C78-B481-4B96-8041-A33F04020147}" srcOrd="9" destOrd="0" presId="urn:microsoft.com/office/officeart/2008/layout/LinedList"/>
    <dgm:cxn modelId="{F16EEEC5-487F-41E8-8CE5-8E041B74A49B}" type="presParOf" srcId="{06667C78-B481-4B96-8041-A33F04020147}" destId="{789E8049-26B4-4C13-9559-9F82025CEB2A}" srcOrd="0" destOrd="0" presId="urn:microsoft.com/office/officeart/2008/layout/LinedList"/>
    <dgm:cxn modelId="{44C3112F-5C3D-482D-9DE3-622966A0F953}" type="presParOf" srcId="{06667C78-B481-4B96-8041-A33F04020147}" destId="{AF877082-31AC-4801-95E4-9ED102D507F6}" srcOrd="1" destOrd="0" presId="urn:microsoft.com/office/officeart/2008/layout/LinedList"/>
    <dgm:cxn modelId="{A00068E4-DF6E-43BF-9AB5-9295675597D9}" type="presParOf" srcId="{EDD59ECC-1C29-4A53-8AD3-D18954137A9F}" destId="{1F1919C6-5C8D-4EB5-913B-089571E6037F}" srcOrd="10" destOrd="0" presId="urn:microsoft.com/office/officeart/2008/layout/LinedList"/>
    <dgm:cxn modelId="{16EF4379-6F51-4C95-AB80-961F2E997704}" type="presParOf" srcId="{EDD59ECC-1C29-4A53-8AD3-D18954137A9F}" destId="{E9DC24FB-25D8-44FA-9A47-E5C0C27C2D95}" srcOrd="11" destOrd="0" presId="urn:microsoft.com/office/officeart/2008/layout/LinedList"/>
    <dgm:cxn modelId="{FEFD385E-AAF1-4765-856E-D885A1159EF5}" type="presParOf" srcId="{E9DC24FB-25D8-44FA-9A47-E5C0C27C2D95}" destId="{80CE6D4D-B417-4AE9-929C-F650CB9B71DD}" srcOrd="0" destOrd="0" presId="urn:microsoft.com/office/officeart/2008/layout/LinedList"/>
    <dgm:cxn modelId="{87EF41FD-20F9-4B01-8C14-D495DB05D93C}" type="presParOf" srcId="{E9DC24FB-25D8-44FA-9A47-E5C0C27C2D95}" destId="{C19748A5-6D84-4E21-AE46-C24A551ECB7C}" srcOrd="1" destOrd="0" presId="urn:microsoft.com/office/officeart/2008/layout/LinedList"/>
    <dgm:cxn modelId="{5E034C8C-F57A-45B9-A62B-221FC1A87D27}" type="presParOf" srcId="{EDD59ECC-1C29-4A53-8AD3-D18954137A9F}" destId="{9268C45F-41ED-4CCC-9BED-BCA1B692016A}" srcOrd="12" destOrd="0" presId="urn:microsoft.com/office/officeart/2008/layout/LinedList"/>
    <dgm:cxn modelId="{79DD4EAB-1D14-41F2-9AC3-C57AFF62D240}" type="presParOf" srcId="{EDD59ECC-1C29-4A53-8AD3-D18954137A9F}" destId="{6B78B5D9-E834-43B6-B6ED-6EE9E71EA9B8}" srcOrd="13" destOrd="0" presId="urn:microsoft.com/office/officeart/2008/layout/LinedList"/>
    <dgm:cxn modelId="{ED9A5CF7-DF8B-4B6D-AD28-9CEB6A6E24CE}" type="presParOf" srcId="{6B78B5D9-E834-43B6-B6ED-6EE9E71EA9B8}" destId="{D9784351-9FBC-42DB-BC2F-4D8C64AF2C51}" srcOrd="0" destOrd="0" presId="urn:microsoft.com/office/officeart/2008/layout/LinedList"/>
    <dgm:cxn modelId="{515961C3-1AF4-4AF7-9A0F-F956FF5311AC}" type="presParOf" srcId="{6B78B5D9-E834-43B6-B6ED-6EE9E71EA9B8}" destId="{CC6C446D-A743-44DA-801E-8837D39B5F9A}" srcOrd="1" destOrd="0" presId="urn:microsoft.com/office/officeart/2008/layout/LinedList"/>
    <dgm:cxn modelId="{541807F9-EE12-4D37-AF87-6E2CB58AB4C7}" type="presParOf" srcId="{EDD59ECC-1C29-4A53-8AD3-D18954137A9F}" destId="{096A4439-7A10-4C88-B0BA-D1F6493FDBCC}" srcOrd="14" destOrd="0" presId="urn:microsoft.com/office/officeart/2008/layout/LinedList"/>
    <dgm:cxn modelId="{B093C942-D8FE-4AFD-A3F9-D2FB48A88A2D}" type="presParOf" srcId="{EDD59ECC-1C29-4A53-8AD3-D18954137A9F}" destId="{CCBFEA86-860E-4F40-B676-434BE537E905}" srcOrd="15" destOrd="0" presId="urn:microsoft.com/office/officeart/2008/layout/LinedList"/>
    <dgm:cxn modelId="{DAFCF9F4-3DC6-4630-A76A-4E7A012D6E55}" type="presParOf" srcId="{CCBFEA86-860E-4F40-B676-434BE537E905}" destId="{831E0942-9515-47BE-8517-EBA365C42797}" srcOrd="0" destOrd="0" presId="urn:microsoft.com/office/officeart/2008/layout/LinedList"/>
    <dgm:cxn modelId="{BE4C1D62-5090-4420-8E76-467B9C8180ED}" type="presParOf" srcId="{CCBFEA86-860E-4F40-B676-434BE537E905}" destId="{46B96521-B3F3-42B6-B8EC-65392B3E7895}" srcOrd="1" destOrd="0" presId="urn:microsoft.com/office/officeart/2008/layout/LinedList"/>
    <dgm:cxn modelId="{BEB21D84-A716-4B2D-B979-26B7DEC4D289}" type="presParOf" srcId="{EDD59ECC-1C29-4A53-8AD3-D18954137A9F}" destId="{978FF227-DF77-41FC-ABDC-75F826D61F0F}" srcOrd="16" destOrd="0" presId="urn:microsoft.com/office/officeart/2008/layout/LinedList"/>
    <dgm:cxn modelId="{B42DFDC8-9F39-4419-A2D7-873F361D5FBA}" type="presParOf" srcId="{EDD59ECC-1C29-4A53-8AD3-D18954137A9F}" destId="{B6792B8A-867D-49C2-B3BB-D82129B521C1}" srcOrd="17" destOrd="0" presId="urn:microsoft.com/office/officeart/2008/layout/LinedList"/>
    <dgm:cxn modelId="{261EE6F0-C746-4BA1-B657-5BE8AD6134B1}" type="presParOf" srcId="{B6792B8A-867D-49C2-B3BB-D82129B521C1}" destId="{DC18104F-80F6-4D28-99CD-C36B59EB30C7}" srcOrd="0" destOrd="0" presId="urn:microsoft.com/office/officeart/2008/layout/LinedList"/>
    <dgm:cxn modelId="{E1F6F2B9-1153-4A13-A1E0-16A6879BF418}" type="presParOf" srcId="{B6792B8A-867D-49C2-B3BB-D82129B521C1}" destId="{A939942F-714A-416B-8D32-7354B021615F}" srcOrd="1" destOrd="0" presId="urn:microsoft.com/office/officeart/2008/layout/LinedList"/>
    <dgm:cxn modelId="{B26A5D67-82EA-4179-9574-EC1D2274EBD4}" type="presParOf" srcId="{EDD59ECC-1C29-4A53-8AD3-D18954137A9F}" destId="{04102A7C-DB8D-4DEE-B6C7-66505EE68181}" srcOrd="18" destOrd="0" presId="urn:microsoft.com/office/officeart/2008/layout/LinedList"/>
    <dgm:cxn modelId="{71EB8AA8-FC83-4DD9-B8A5-63652F568784}" type="presParOf" srcId="{EDD59ECC-1C29-4A53-8AD3-D18954137A9F}" destId="{8D40B1D7-966D-4755-BFDE-7BE8C592EDFC}" srcOrd="19" destOrd="0" presId="urn:microsoft.com/office/officeart/2008/layout/LinedList"/>
    <dgm:cxn modelId="{AA15AFA2-4816-4361-AD14-9EDAD1B1910E}" type="presParOf" srcId="{8D40B1D7-966D-4755-BFDE-7BE8C592EDFC}" destId="{34A17FEA-75DA-4302-8211-84E6D811B6BD}" srcOrd="0" destOrd="0" presId="urn:microsoft.com/office/officeart/2008/layout/LinedList"/>
    <dgm:cxn modelId="{CCE123CF-38AA-4333-AD7F-D62EB5A8B908}" type="presParOf" srcId="{8D40B1D7-966D-4755-BFDE-7BE8C592EDFC}" destId="{4C74950D-0302-4FF6-9CBB-C9CB6A50DF1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FB803C-AD54-4984-9FD2-1EF31938E5CC}"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0CBD5FF1-7249-452D-9D45-1A18AC745363}">
      <dgm:prSet custT="1"/>
      <dgm:spPr/>
      <dgm:t>
        <a:bodyPr/>
        <a:lstStyle/>
        <a:p>
          <a:pPr algn="ctr"/>
          <a:r>
            <a:rPr lang="en-US" sz="4000" b="1" u="sng" dirty="0">
              <a:solidFill>
                <a:srgbClr val="FFFF00"/>
              </a:solidFill>
              <a:latin typeface="Bierstadt" panose="020B0004020202020204" pitchFamily="34" charset="0"/>
            </a:rPr>
            <a:t> Benefits</a:t>
          </a:r>
        </a:p>
      </dgm:t>
    </dgm:pt>
    <dgm:pt modelId="{7F6DCDB3-0B5B-4ADA-9665-823C5B21B7B9}" type="parTrans" cxnId="{BC5843AD-AA22-4709-8A5B-2158DAFBED60}">
      <dgm:prSet/>
      <dgm:spPr/>
      <dgm:t>
        <a:bodyPr/>
        <a:lstStyle/>
        <a:p>
          <a:endParaRPr lang="en-IN"/>
        </a:p>
      </dgm:t>
    </dgm:pt>
    <dgm:pt modelId="{ED8FBD3B-BF12-423C-B22D-90F52B21FC24}" type="sibTrans" cxnId="{BC5843AD-AA22-4709-8A5B-2158DAFBED60}">
      <dgm:prSet/>
      <dgm:spPr/>
      <dgm:t>
        <a:bodyPr/>
        <a:lstStyle/>
        <a:p>
          <a:endParaRPr lang="en-IN"/>
        </a:p>
      </dgm:t>
    </dgm:pt>
    <dgm:pt modelId="{65DBA58E-6A7E-466B-A4D9-81E9434728F6}">
      <dgm:prSet/>
      <dgm:spPr/>
      <dgm:t>
        <a:bodyPr/>
        <a:lstStyle/>
        <a:p>
          <a:r>
            <a:rPr lang="en-US" b="1" dirty="0">
              <a:latin typeface="Bierstadt" panose="020B0004020202020204" pitchFamily="34" charset="0"/>
            </a:rPr>
            <a:t>1. Improved Plant Growth and Health.</a:t>
          </a:r>
        </a:p>
      </dgm:t>
    </dgm:pt>
    <dgm:pt modelId="{6402F2F7-3170-43FA-A4EB-F63FE24689EA}" type="parTrans" cxnId="{DD5A80F8-6008-40E4-8E3E-E12DF187CBAC}">
      <dgm:prSet/>
      <dgm:spPr/>
      <dgm:t>
        <a:bodyPr/>
        <a:lstStyle/>
        <a:p>
          <a:endParaRPr lang="en-IN"/>
        </a:p>
      </dgm:t>
    </dgm:pt>
    <dgm:pt modelId="{427B2F91-480C-4571-AF3A-77B6B0D42CAA}" type="sibTrans" cxnId="{DD5A80F8-6008-40E4-8E3E-E12DF187CBAC}">
      <dgm:prSet/>
      <dgm:spPr/>
      <dgm:t>
        <a:bodyPr/>
        <a:lstStyle/>
        <a:p>
          <a:endParaRPr lang="en-IN"/>
        </a:p>
      </dgm:t>
    </dgm:pt>
    <dgm:pt modelId="{B1C84A2D-9453-4EB9-90AC-9C173429E005}">
      <dgm:prSet/>
      <dgm:spPr/>
      <dgm:t>
        <a:bodyPr/>
        <a:lstStyle/>
        <a:p>
          <a:r>
            <a:rPr lang="en-US" b="1" dirty="0">
              <a:latin typeface="Bierstadt" panose="020B0004020202020204" pitchFamily="34" charset="0"/>
            </a:rPr>
            <a:t>2. Smart Garden ensures your plants are getting the correct amount of water, light, temperature, and humidity, leading to optimal plant growth results.</a:t>
          </a:r>
        </a:p>
      </dgm:t>
    </dgm:pt>
    <dgm:pt modelId="{3459200F-DB72-41CE-BD23-4C2A421E3D7A}" type="parTrans" cxnId="{EBF566A6-2026-47F2-8807-B231315BA5CF}">
      <dgm:prSet/>
      <dgm:spPr/>
      <dgm:t>
        <a:bodyPr/>
        <a:lstStyle/>
        <a:p>
          <a:endParaRPr lang="en-IN"/>
        </a:p>
      </dgm:t>
    </dgm:pt>
    <dgm:pt modelId="{592CE3AB-6DEB-4CFB-BD5F-24C24B69701E}" type="sibTrans" cxnId="{EBF566A6-2026-47F2-8807-B231315BA5CF}">
      <dgm:prSet/>
      <dgm:spPr/>
      <dgm:t>
        <a:bodyPr/>
        <a:lstStyle/>
        <a:p>
          <a:endParaRPr lang="en-IN"/>
        </a:p>
      </dgm:t>
    </dgm:pt>
    <dgm:pt modelId="{BBDF213B-E01C-4284-8763-BD8A4270656C}">
      <dgm:prSet/>
      <dgm:spPr/>
      <dgm:t>
        <a:bodyPr/>
        <a:lstStyle/>
        <a:p>
          <a:r>
            <a:rPr lang="en-IN" b="1" dirty="0">
              <a:latin typeface="Bierstadt" panose="020B0004020202020204" pitchFamily="34" charset="0"/>
            </a:rPr>
            <a:t>3. Saves Time and Water</a:t>
          </a:r>
        </a:p>
      </dgm:t>
    </dgm:pt>
    <dgm:pt modelId="{E363FBAC-0079-444F-AF35-3EA6F7C82B31}" type="parTrans" cxnId="{BDD667A1-EB85-4CEF-A1F9-CCB56E4C847E}">
      <dgm:prSet/>
      <dgm:spPr/>
      <dgm:t>
        <a:bodyPr/>
        <a:lstStyle/>
        <a:p>
          <a:endParaRPr lang="en-IN"/>
        </a:p>
      </dgm:t>
    </dgm:pt>
    <dgm:pt modelId="{FD3D3850-7704-46F2-A932-0438625CEA5D}" type="sibTrans" cxnId="{BDD667A1-EB85-4CEF-A1F9-CCB56E4C847E}">
      <dgm:prSet/>
      <dgm:spPr/>
      <dgm:t>
        <a:bodyPr/>
        <a:lstStyle/>
        <a:p>
          <a:endParaRPr lang="en-IN"/>
        </a:p>
      </dgm:t>
    </dgm:pt>
    <dgm:pt modelId="{0A11A680-7578-4211-A3F1-F3FCB585BE7B}">
      <dgm:prSet/>
      <dgm:spPr/>
      <dgm:t>
        <a:bodyPr/>
        <a:lstStyle/>
        <a:p>
          <a:r>
            <a:rPr lang="en-US" b="1" dirty="0">
              <a:latin typeface="Bierstadt" panose="020B0004020202020204" pitchFamily="34" charset="0"/>
            </a:rPr>
            <a:t>4. The automatic watering system saves time and water usage, making it an eco-friendly option for garden enthusiasts.</a:t>
          </a:r>
        </a:p>
      </dgm:t>
    </dgm:pt>
    <dgm:pt modelId="{0479FFDF-D072-455B-BC3D-6307394A111B}" type="parTrans" cxnId="{0BCAA801-69DD-4918-98DE-64551D32560F}">
      <dgm:prSet/>
      <dgm:spPr/>
      <dgm:t>
        <a:bodyPr/>
        <a:lstStyle/>
        <a:p>
          <a:endParaRPr lang="en-IN"/>
        </a:p>
      </dgm:t>
    </dgm:pt>
    <dgm:pt modelId="{5DF2C881-6B62-4995-B6AD-4C3515C8103B}" type="sibTrans" cxnId="{0BCAA801-69DD-4918-98DE-64551D32560F}">
      <dgm:prSet/>
      <dgm:spPr/>
      <dgm:t>
        <a:bodyPr/>
        <a:lstStyle/>
        <a:p>
          <a:endParaRPr lang="en-IN"/>
        </a:p>
      </dgm:t>
    </dgm:pt>
    <dgm:pt modelId="{2C7ED6B9-C854-4B54-82A4-E7E93E191FF2}">
      <dgm:prSet/>
      <dgm:spPr/>
      <dgm:t>
        <a:bodyPr/>
        <a:lstStyle/>
        <a:p>
          <a:r>
            <a:rPr lang="en-US" b="1" dirty="0">
              <a:latin typeface="Bierstadt" panose="020B0004020202020204" pitchFamily="34" charset="0"/>
            </a:rPr>
            <a:t>5. Easy to Use and Maintain</a:t>
          </a:r>
        </a:p>
      </dgm:t>
    </dgm:pt>
    <dgm:pt modelId="{A781F7B9-FC70-4476-905A-E02E3AFE554B}" type="parTrans" cxnId="{D0884D10-51C1-4079-9CAF-C2FA064EC10D}">
      <dgm:prSet/>
      <dgm:spPr/>
      <dgm:t>
        <a:bodyPr/>
        <a:lstStyle/>
        <a:p>
          <a:endParaRPr lang="en-IN"/>
        </a:p>
      </dgm:t>
    </dgm:pt>
    <dgm:pt modelId="{BC4ADA2B-D084-4640-9925-CF37E80902FE}" type="sibTrans" cxnId="{D0884D10-51C1-4079-9CAF-C2FA064EC10D}">
      <dgm:prSet/>
      <dgm:spPr/>
      <dgm:t>
        <a:bodyPr/>
        <a:lstStyle/>
        <a:p>
          <a:endParaRPr lang="en-IN"/>
        </a:p>
      </dgm:t>
    </dgm:pt>
    <dgm:pt modelId="{66055E29-A3D1-4786-B9B3-AB7BB629B256}">
      <dgm:prSet/>
      <dgm:spPr/>
      <dgm:t>
        <a:bodyPr/>
        <a:lstStyle/>
        <a:p>
          <a:r>
            <a:rPr lang="en-US" b="1" dirty="0">
              <a:latin typeface="Bierstadt" panose="020B0004020202020204" pitchFamily="34" charset="0"/>
            </a:rPr>
            <a:t>6. Smart Garden requires no special maintenance or gardening skills. Just install it and enjoy a smart way of          gardening.</a:t>
          </a:r>
        </a:p>
      </dgm:t>
    </dgm:pt>
    <dgm:pt modelId="{9CBDB14A-0E49-4451-9100-1DBC0FF1EBA2}" type="parTrans" cxnId="{B1F0BDD3-3F21-461C-995C-6BE465E60CF3}">
      <dgm:prSet/>
      <dgm:spPr/>
      <dgm:t>
        <a:bodyPr/>
        <a:lstStyle/>
        <a:p>
          <a:endParaRPr lang="en-IN"/>
        </a:p>
      </dgm:t>
    </dgm:pt>
    <dgm:pt modelId="{10563DA8-439C-4C8E-B24D-F598C5241DDA}" type="sibTrans" cxnId="{B1F0BDD3-3F21-461C-995C-6BE465E60CF3}">
      <dgm:prSet/>
      <dgm:spPr/>
      <dgm:t>
        <a:bodyPr/>
        <a:lstStyle/>
        <a:p>
          <a:endParaRPr lang="en-IN"/>
        </a:p>
      </dgm:t>
    </dgm:pt>
    <dgm:pt modelId="{C20D6430-B57E-4F65-BAB6-8DC9BE4AFD7F}">
      <dgm:prSet/>
      <dgm:spPr/>
      <dgm:t>
        <a:bodyPr/>
        <a:lstStyle/>
        <a:p>
          <a:r>
            <a:rPr lang="en-IN" b="1" dirty="0">
              <a:latin typeface="Bierstadt" panose="020B0004020202020204" pitchFamily="34" charset="0"/>
            </a:rPr>
            <a:t>7. Sustainable and Eco-friendly Option</a:t>
          </a:r>
        </a:p>
      </dgm:t>
    </dgm:pt>
    <dgm:pt modelId="{BE02B4D5-12BC-4D67-9EAC-15BCB68E5297}" type="parTrans" cxnId="{9C81ED88-BA09-4449-BDBE-097EABD367BF}">
      <dgm:prSet/>
      <dgm:spPr/>
      <dgm:t>
        <a:bodyPr/>
        <a:lstStyle/>
        <a:p>
          <a:endParaRPr lang="en-IN"/>
        </a:p>
      </dgm:t>
    </dgm:pt>
    <dgm:pt modelId="{A45D53FA-80CE-4AEE-85A5-089CC2DCB44A}" type="sibTrans" cxnId="{9C81ED88-BA09-4449-BDBE-097EABD367BF}">
      <dgm:prSet/>
      <dgm:spPr/>
      <dgm:t>
        <a:bodyPr/>
        <a:lstStyle/>
        <a:p>
          <a:endParaRPr lang="en-IN"/>
        </a:p>
      </dgm:t>
    </dgm:pt>
    <dgm:pt modelId="{09B09B62-D398-438D-B89A-4074B77ED62F}">
      <dgm:prSet/>
      <dgm:spPr/>
      <dgm:t>
        <a:bodyPr/>
        <a:lstStyle/>
        <a:p>
          <a:r>
            <a:rPr lang="en-US" b="1" dirty="0">
              <a:latin typeface="Bierstadt" panose="020B0004020202020204" pitchFamily="34" charset="0"/>
            </a:rPr>
            <a:t>8. Smart Garden is not only good for your plant's health but also for the planet. Save water and electricity while growing your own garden.</a:t>
          </a:r>
        </a:p>
      </dgm:t>
    </dgm:pt>
    <dgm:pt modelId="{776677DE-CFE6-4A75-88B6-DF04B0168EEC}" type="parTrans" cxnId="{0E1C9BC1-CAC4-44B7-BBA6-6373F659037D}">
      <dgm:prSet/>
      <dgm:spPr/>
      <dgm:t>
        <a:bodyPr/>
        <a:lstStyle/>
        <a:p>
          <a:endParaRPr lang="en-IN"/>
        </a:p>
      </dgm:t>
    </dgm:pt>
    <dgm:pt modelId="{02B4FBBA-043F-4438-A7EF-E15446294E70}" type="sibTrans" cxnId="{0E1C9BC1-CAC4-44B7-BBA6-6373F659037D}">
      <dgm:prSet/>
      <dgm:spPr/>
      <dgm:t>
        <a:bodyPr/>
        <a:lstStyle/>
        <a:p>
          <a:endParaRPr lang="en-IN"/>
        </a:p>
      </dgm:t>
    </dgm:pt>
    <dgm:pt modelId="{EDD59ECC-1C29-4A53-8AD3-D18954137A9F}" type="pres">
      <dgm:prSet presAssocID="{D7FB803C-AD54-4984-9FD2-1EF31938E5CC}" presName="vert0" presStyleCnt="0">
        <dgm:presLayoutVars>
          <dgm:dir/>
          <dgm:animOne val="branch"/>
          <dgm:animLvl val="lvl"/>
        </dgm:presLayoutVars>
      </dgm:prSet>
      <dgm:spPr/>
    </dgm:pt>
    <dgm:pt modelId="{7FE9C483-E73E-4134-A1A4-DF59898495F7}" type="pres">
      <dgm:prSet presAssocID="{0CBD5FF1-7249-452D-9D45-1A18AC745363}" presName="thickLine" presStyleLbl="alignNode1" presStyleIdx="0" presStyleCnt="9"/>
      <dgm:spPr/>
    </dgm:pt>
    <dgm:pt modelId="{AD1859D6-6EFB-4C36-866A-1BDC4E827A22}" type="pres">
      <dgm:prSet presAssocID="{0CBD5FF1-7249-452D-9D45-1A18AC745363}" presName="horz1" presStyleCnt="0"/>
      <dgm:spPr/>
    </dgm:pt>
    <dgm:pt modelId="{A3B89998-35B5-4E0A-8CDE-144FED6EFAC8}" type="pres">
      <dgm:prSet presAssocID="{0CBD5FF1-7249-452D-9D45-1A18AC745363}" presName="tx1" presStyleLbl="revTx" presStyleIdx="0" presStyleCnt="9"/>
      <dgm:spPr/>
    </dgm:pt>
    <dgm:pt modelId="{0D019544-C65E-4CA6-B10E-9A3CDEC3F4DA}" type="pres">
      <dgm:prSet presAssocID="{0CBD5FF1-7249-452D-9D45-1A18AC745363}" presName="vert1" presStyleCnt="0"/>
      <dgm:spPr/>
    </dgm:pt>
    <dgm:pt modelId="{2291D927-1136-4E89-95B2-C1CCA91DF405}" type="pres">
      <dgm:prSet presAssocID="{65DBA58E-6A7E-466B-A4D9-81E9434728F6}" presName="thickLine" presStyleLbl="alignNode1" presStyleIdx="1" presStyleCnt="9"/>
      <dgm:spPr/>
    </dgm:pt>
    <dgm:pt modelId="{5CA98DEB-8CBB-4532-A035-A73202480633}" type="pres">
      <dgm:prSet presAssocID="{65DBA58E-6A7E-466B-A4D9-81E9434728F6}" presName="horz1" presStyleCnt="0"/>
      <dgm:spPr/>
    </dgm:pt>
    <dgm:pt modelId="{37598AA4-0094-4043-A114-B8312B39F31F}" type="pres">
      <dgm:prSet presAssocID="{65DBA58E-6A7E-466B-A4D9-81E9434728F6}" presName="tx1" presStyleLbl="revTx" presStyleIdx="1" presStyleCnt="9"/>
      <dgm:spPr/>
    </dgm:pt>
    <dgm:pt modelId="{BEE8366C-4E22-412F-8F80-F3207091E28D}" type="pres">
      <dgm:prSet presAssocID="{65DBA58E-6A7E-466B-A4D9-81E9434728F6}" presName="vert1" presStyleCnt="0"/>
      <dgm:spPr/>
    </dgm:pt>
    <dgm:pt modelId="{EA73FFF1-11A6-42B0-B028-E58FD46715DE}" type="pres">
      <dgm:prSet presAssocID="{B1C84A2D-9453-4EB9-90AC-9C173429E005}" presName="thickLine" presStyleLbl="alignNode1" presStyleIdx="2" presStyleCnt="9"/>
      <dgm:spPr/>
    </dgm:pt>
    <dgm:pt modelId="{6C9736A2-D347-483D-A60E-545A4E784465}" type="pres">
      <dgm:prSet presAssocID="{B1C84A2D-9453-4EB9-90AC-9C173429E005}" presName="horz1" presStyleCnt="0"/>
      <dgm:spPr/>
    </dgm:pt>
    <dgm:pt modelId="{B2D0C4EA-0842-4615-BF2E-9BF4B7C81DC3}" type="pres">
      <dgm:prSet presAssocID="{B1C84A2D-9453-4EB9-90AC-9C173429E005}" presName="tx1" presStyleLbl="revTx" presStyleIdx="2" presStyleCnt="9"/>
      <dgm:spPr/>
    </dgm:pt>
    <dgm:pt modelId="{F290B4E0-ED91-4B7D-8359-A4945AC13061}" type="pres">
      <dgm:prSet presAssocID="{B1C84A2D-9453-4EB9-90AC-9C173429E005}" presName="vert1" presStyleCnt="0"/>
      <dgm:spPr/>
    </dgm:pt>
    <dgm:pt modelId="{C791DB24-B3A5-49D3-994E-35EFEBB11DDA}" type="pres">
      <dgm:prSet presAssocID="{BBDF213B-E01C-4284-8763-BD8A4270656C}" presName="thickLine" presStyleLbl="alignNode1" presStyleIdx="3" presStyleCnt="9"/>
      <dgm:spPr/>
    </dgm:pt>
    <dgm:pt modelId="{73F6B618-8DA4-4491-8E8C-D6FD320733FA}" type="pres">
      <dgm:prSet presAssocID="{BBDF213B-E01C-4284-8763-BD8A4270656C}" presName="horz1" presStyleCnt="0"/>
      <dgm:spPr/>
    </dgm:pt>
    <dgm:pt modelId="{EE87511A-526E-43B1-82D5-F57576706953}" type="pres">
      <dgm:prSet presAssocID="{BBDF213B-E01C-4284-8763-BD8A4270656C}" presName="tx1" presStyleLbl="revTx" presStyleIdx="3" presStyleCnt="9"/>
      <dgm:spPr/>
    </dgm:pt>
    <dgm:pt modelId="{513FFCD4-7541-4CF7-A307-91E78C1C1C57}" type="pres">
      <dgm:prSet presAssocID="{BBDF213B-E01C-4284-8763-BD8A4270656C}" presName="vert1" presStyleCnt="0"/>
      <dgm:spPr/>
    </dgm:pt>
    <dgm:pt modelId="{F9630EE8-C691-4FC3-92C1-B25E94FC687C}" type="pres">
      <dgm:prSet presAssocID="{0A11A680-7578-4211-A3F1-F3FCB585BE7B}" presName="thickLine" presStyleLbl="alignNode1" presStyleIdx="4" presStyleCnt="9"/>
      <dgm:spPr/>
    </dgm:pt>
    <dgm:pt modelId="{C5120E61-0454-452F-A0E8-5750E81C8B9C}" type="pres">
      <dgm:prSet presAssocID="{0A11A680-7578-4211-A3F1-F3FCB585BE7B}" presName="horz1" presStyleCnt="0"/>
      <dgm:spPr/>
    </dgm:pt>
    <dgm:pt modelId="{FFD8232C-BE24-401F-8CD0-26ABCBC04A94}" type="pres">
      <dgm:prSet presAssocID="{0A11A680-7578-4211-A3F1-F3FCB585BE7B}" presName="tx1" presStyleLbl="revTx" presStyleIdx="4" presStyleCnt="9"/>
      <dgm:spPr/>
    </dgm:pt>
    <dgm:pt modelId="{6C4518F6-15B1-4E1F-AA17-EA0EA1E44A31}" type="pres">
      <dgm:prSet presAssocID="{0A11A680-7578-4211-A3F1-F3FCB585BE7B}" presName="vert1" presStyleCnt="0"/>
      <dgm:spPr/>
    </dgm:pt>
    <dgm:pt modelId="{B56D9BA4-9F16-4F3A-8EF9-18F713B9BBAA}" type="pres">
      <dgm:prSet presAssocID="{2C7ED6B9-C854-4B54-82A4-E7E93E191FF2}" presName="thickLine" presStyleLbl="alignNode1" presStyleIdx="5" presStyleCnt="9"/>
      <dgm:spPr/>
    </dgm:pt>
    <dgm:pt modelId="{20A76E23-2742-4145-8BC4-EAFE5DF7C514}" type="pres">
      <dgm:prSet presAssocID="{2C7ED6B9-C854-4B54-82A4-E7E93E191FF2}" presName="horz1" presStyleCnt="0"/>
      <dgm:spPr/>
    </dgm:pt>
    <dgm:pt modelId="{B9830B3F-508F-4312-A702-EBFF235C07DE}" type="pres">
      <dgm:prSet presAssocID="{2C7ED6B9-C854-4B54-82A4-E7E93E191FF2}" presName="tx1" presStyleLbl="revTx" presStyleIdx="5" presStyleCnt="9"/>
      <dgm:spPr/>
    </dgm:pt>
    <dgm:pt modelId="{7F926974-6388-4D59-866F-344E80B1D72D}" type="pres">
      <dgm:prSet presAssocID="{2C7ED6B9-C854-4B54-82A4-E7E93E191FF2}" presName="vert1" presStyleCnt="0"/>
      <dgm:spPr/>
    </dgm:pt>
    <dgm:pt modelId="{FABE6902-07C7-460D-97A8-E9D157806FDF}" type="pres">
      <dgm:prSet presAssocID="{66055E29-A3D1-4786-B9B3-AB7BB629B256}" presName="thickLine" presStyleLbl="alignNode1" presStyleIdx="6" presStyleCnt="9"/>
      <dgm:spPr/>
    </dgm:pt>
    <dgm:pt modelId="{87E62E15-EFF2-4019-A2A6-105D08F9C5C0}" type="pres">
      <dgm:prSet presAssocID="{66055E29-A3D1-4786-B9B3-AB7BB629B256}" presName="horz1" presStyleCnt="0"/>
      <dgm:spPr/>
    </dgm:pt>
    <dgm:pt modelId="{8B1B1928-3840-4C07-84B3-F01231C20AAB}" type="pres">
      <dgm:prSet presAssocID="{66055E29-A3D1-4786-B9B3-AB7BB629B256}" presName="tx1" presStyleLbl="revTx" presStyleIdx="6" presStyleCnt="9"/>
      <dgm:spPr/>
    </dgm:pt>
    <dgm:pt modelId="{8C4B5814-7A78-4841-877F-D2DF1432A117}" type="pres">
      <dgm:prSet presAssocID="{66055E29-A3D1-4786-B9B3-AB7BB629B256}" presName="vert1" presStyleCnt="0"/>
      <dgm:spPr/>
    </dgm:pt>
    <dgm:pt modelId="{C8ADF7B9-3543-4CD7-BC76-01CE8BCE50B9}" type="pres">
      <dgm:prSet presAssocID="{C20D6430-B57E-4F65-BAB6-8DC9BE4AFD7F}" presName="thickLine" presStyleLbl="alignNode1" presStyleIdx="7" presStyleCnt="9"/>
      <dgm:spPr/>
    </dgm:pt>
    <dgm:pt modelId="{177754CA-4F53-4C58-B77C-B73DC16721B1}" type="pres">
      <dgm:prSet presAssocID="{C20D6430-B57E-4F65-BAB6-8DC9BE4AFD7F}" presName="horz1" presStyleCnt="0"/>
      <dgm:spPr/>
    </dgm:pt>
    <dgm:pt modelId="{A6FBBE37-E220-4D98-B210-0D38477D9D97}" type="pres">
      <dgm:prSet presAssocID="{C20D6430-B57E-4F65-BAB6-8DC9BE4AFD7F}" presName="tx1" presStyleLbl="revTx" presStyleIdx="7" presStyleCnt="9"/>
      <dgm:spPr/>
    </dgm:pt>
    <dgm:pt modelId="{16A3CF1E-4B53-4397-9A60-0306F3FB83F6}" type="pres">
      <dgm:prSet presAssocID="{C20D6430-B57E-4F65-BAB6-8DC9BE4AFD7F}" presName="vert1" presStyleCnt="0"/>
      <dgm:spPr/>
    </dgm:pt>
    <dgm:pt modelId="{BF71CFA0-7585-47DE-A7FA-02A6750B0D5F}" type="pres">
      <dgm:prSet presAssocID="{09B09B62-D398-438D-B89A-4074B77ED62F}" presName="thickLine" presStyleLbl="alignNode1" presStyleIdx="8" presStyleCnt="9"/>
      <dgm:spPr/>
    </dgm:pt>
    <dgm:pt modelId="{7E7A8794-8237-462C-B684-1D986057FDF8}" type="pres">
      <dgm:prSet presAssocID="{09B09B62-D398-438D-B89A-4074B77ED62F}" presName="horz1" presStyleCnt="0"/>
      <dgm:spPr/>
    </dgm:pt>
    <dgm:pt modelId="{F9E8C0AB-6114-4D03-A03C-34B480FFCA58}" type="pres">
      <dgm:prSet presAssocID="{09B09B62-D398-438D-B89A-4074B77ED62F}" presName="tx1" presStyleLbl="revTx" presStyleIdx="8" presStyleCnt="9"/>
      <dgm:spPr/>
    </dgm:pt>
    <dgm:pt modelId="{1F62E7E8-9A70-4088-841F-67647732C488}" type="pres">
      <dgm:prSet presAssocID="{09B09B62-D398-438D-B89A-4074B77ED62F}" presName="vert1" presStyleCnt="0"/>
      <dgm:spPr/>
    </dgm:pt>
  </dgm:ptLst>
  <dgm:cxnLst>
    <dgm:cxn modelId="{0BCAA801-69DD-4918-98DE-64551D32560F}" srcId="{D7FB803C-AD54-4984-9FD2-1EF31938E5CC}" destId="{0A11A680-7578-4211-A3F1-F3FCB585BE7B}" srcOrd="4" destOrd="0" parTransId="{0479FFDF-D072-455B-BC3D-6307394A111B}" sibTransId="{5DF2C881-6B62-4995-B6AD-4C3515C8103B}"/>
    <dgm:cxn modelId="{E4565308-B60C-46E7-A5A6-B9BF9C584635}" type="presOf" srcId="{2C7ED6B9-C854-4B54-82A4-E7E93E191FF2}" destId="{B9830B3F-508F-4312-A702-EBFF235C07DE}" srcOrd="0" destOrd="0" presId="urn:microsoft.com/office/officeart/2008/layout/LinedList"/>
    <dgm:cxn modelId="{D0884D10-51C1-4079-9CAF-C2FA064EC10D}" srcId="{D7FB803C-AD54-4984-9FD2-1EF31938E5CC}" destId="{2C7ED6B9-C854-4B54-82A4-E7E93E191FF2}" srcOrd="5" destOrd="0" parTransId="{A781F7B9-FC70-4476-905A-E02E3AFE554B}" sibTransId="{BC4ADA2B-D084-4640-9925-CF37E80902FE}"/>
    <dgm:cxn modelId="{3DB7891B-FE9D-4C7B-81AD-076DBA9745E9}" type="presOf" srcId="{65DBA58E-6A7E-466B-A4D9-81E9434728F6}" destId="{37598AA4-0094-4043-A114-B8312B39F31F}" srcOrd="0" destOrd="0" presId="urn:microsoft.com/office/officeart/2008/layout/LinedList"/>
    <dgm:cxn modelId="{1163D01C-8281-43EA-AD52-EAD78CAF8C04}" type="presOf" srcId="{66055E29-A3D1-4786-B9B3-AB7BB629B256}" destId="{8B1B1928-3840-4C07-84B3-F01231C20AAB}" srcOrd="0" destOrd="0" presId="urn:microsoft.com/office/officeart/2008/layout/LinedList"/>
    <dgm:cxn modelId="{6F76EB22-7D63-41D3-A2D0-78B2632D74D0}" type="presOf" srcId="{09B09B62-D398-438D-B89A-4074B77ED62F}" destId="{F9E8C0AB-6114-4D03-A03C-34B480FFCA58}" srcOrd="0" destOrd="0" presId="urn:microsoft.com/office/officeart/2008/layout/LinedList"/>
    <dgm:cxn modelId="{156B0346-7EE4-4ED9-A279-7541165DA22C}" type="presOf" srcId="{BBDF213B-E01C-4284-8763-BD8A4270656C}" destId="{EE87511A-526E-43B1-82D5-F57576706953}" srcOrd="0" destOrd="0" presId="urn:microsoft.com/office/officeart/2008/layout/LinedList"/>
    <dgm:cxn modelId="{8E55255A-0925-48F1-8B21-87B8E4A19C8C}" type="presOf" srcId="{C20D6430-B57E-4F65-BAB6-8DC9BE4AFD7F}" destId="{A6FBBE37-E220-4D98-B210-0D38477D9D97}" srcOrd="0" destOrd="0" presId="urn:microsoft.com/office/officeart/2008/layout/LinedList"/>
    <dgm:cxn modelId="{9C81ED88-BA09-4449-BDBE-097EABD367BF}" srcId="{D7FB803C-AD54-4984-9FD2-1EF31938E5CC}" destId="{C20D6430-B57E-4F65-BAB6-8DC9BE4AFD7F}" srcOrd="7" destOrd="0" parTransId="{BE02B4D5-12BC-4D67-9EAC-15BCB68E5297}" sibTransId="{A45D53FA-80CE-4AEE-85A5-089CC2DCB44A}"/>
    <dgm:cxn modelId="{B831DC8D-ABF0-43C3-A387-22F17D8DF799}" type="presOf" srcId="{B1C84A2D-9453-4EB9-90AC-9C173429E005}" destId="{B2D0C4EA-0842-4615-BF2E-9BF4B7C81DC3}" srcOrd="0" destOrd="0" presId="urn:microsoft.com/office/officeart/2008/layout/LinedList"/>
    <dgm:cxn modelId="{BDD667A1-EB85-4CEF-A1F9-CCB56E4C847E}" srcId="{D7FB803C-AD54-4984-9FD2-1EF31938E5CC}" destId="{BBDF213B-E01C-4284-8763-BD8A4270656C}" srcOrd="3" destOrd="0" parTransId="{E363FBAC-0079-444F-AF35-3EA6F7C82B31}" sibTransId="{FD3D3850-7704-46F2-A932-0438625CEA5D}"/>
    <dgm:cxn modelId="{EBF566A6-2026-47F2-8807-B231315BA5CF}" srcId="{D7FB803C-AD54-4984-9FD2-1EF31938E5CC}" destId="{B1C84A2D-9453-4EB9-90AC-9C173429E005}" srcOrd="2" destOrd="0" parTransId="{3459200F-DB72-41CE-BD23-4C2A421E3D7A}" sibTransId="{592CE3AB-6DEB-4CFB-BD5F-24C24B69701E}"/>
    <dgm:cxn modelId="{BC5843AD-AA22-4709-8A5B-2158DAFBED60}" srcId="{D7FB803C-AD54-4984-9FD2-1EF31938E5CC}" destId="{0CBD5FF1-7249-452D-9D45-1A18AC745363}" srcOrd="0" destOrd="0" parTransId="{7F6DCDB3-0B5B-4ADA-9665-823C5B21B7B9}" sibTransId="{ED8FBD3B-BF12-423C-B22D-90F52B21FC24}"/>
    <dgm:cxn modelId="{0E1C9BC1-CAC4-44B7-BBA6-6373F659037D}" srcId="{D7FB803C-AD54-4984-9FD2-1EF31938E5CC}" destId="{09B09B62-D398-438D-B89A-4074B77ED62F}" srcOrd="8" destOrd="0" parTransId="{776677DE-CFE6-4A75-88B6-DF04B0168EEC}" sibTransId="{02B4FBBA-043F-4438-A7EF-E15446294E70}"/>
    <dgm:cxn modelId="{2A3421C7-F65D-4E07-A4D7-67E9BE3B05B9}" type="presOf" srcId="{0CBD5FF1-7249-452D-9D45-1A18AC745363}" destId="{A3B89998-35B5-4E0A-8CDE-144FED6EFAC8}" srcOrd="0" destOrd="0" presId="urn:microsoft.com/office/officeart/2008/layout/LinedList"/>
    <dgm:cxn modelId="{B1F0BDD3-3F21-461C-995C-6BE465E60CF3}" srcId="{D7FB803C-AD54-4984-9FD2-1EF31938E5CC}" destId="{66055E29-A3D1-4786-B9B3-AB7BB629B256}" srcOrd="6" destOrd="0" parTransId="{9CBDB14A-0E49-4451-9100-1DBC0FF1EBA2}" sibTransId="{10563DA8-439C-4C8E-B24D-F598C5241DDA}"/>
    <dgm:cxn modelId="{CFD812F4-5E76-4D14-8ED6-97A54DB82D85}" type="presOf" srcId="{D7FB803C-AD54-4984-9FD2-1EF31938E5CC}" destId="{EDD59ECC-1C29-4A53-8AD3-D18954137A9F}" srcOrd="0" destOrd="0" presId="urn:microsoft.com/office/officeart/2008/layout/LinedList"/>
    <dgm:cxn modelId="{DD5A80F8-6008-40E4-8E3E-E12DF187CBAC}" srcId="{D7FB803C-AD54-4984-9FD2-1EF31938E5CC}" destId="{65DBA58E-6A7E-466B-A4D9-81E9434728F6}" srcOrd="1" destOrd="0" parTransId="{6402F2F7-3170-43FA-A4EB-F63FE24689EA}" sibTransId="{427B2F91-480C-4571-AF3A-77B6B0D42CAA}"/>
    <dgm:cxn modelId="{6609CFFE-5AB6-4D07-9BAC-39FD89942FC8}" type="presOf" srcId="{0A11A680-7578-4211-A3F1-F3FCB585BE7B}" destId="{FFD8232C-BE24-401F-8CD0-26ABCBC04A94}" srcOrd="0" destOrd="0" presId="urn:microsoft.com/office/officeart/2008/layout/LinedList"/>
    <dgm:cxn modelId="{02D3B69D-E1C2-478B-898C-7586BB8D7882}" type="presParOf" srcId="{EDD59ECC-1C29-4A53-8AD3-D18954137A9F}" destId="{7FE9C483-E73E-4134-A1A4-DF59898495F7}" srcOrd="0" destOrd="0" presId="urn:microsoft.com/office/officeart/2008/layout/LinedList"/>
    <dgm:cxn modelId="{C96A4172-F43C-472C-92F7-68649860FC5D}" type="presParOf" srcId="{EDD59ECC-1C29-4A53-8AD3-D18954137A9F}" destId="{AD1859D6-6EFB-4C36-866A-1BDC4E827A22}" srcOrd="1" destOrd="0" presId="urn:microsoft.com/office/officeart/2008/layout/LinedList"/>
    <dgm:cxn modelId="{941C5A4D-886A-4323-ABEC-AD5A898EB0B0}" type="presParOf" srcId="{AD1859D6-6EFB-4C36-866A-1BDC4E827A22}" destId="{A3B89998-35B5-4E0A-8CDE-144FED6EFAC8}" srcOrd="0" destOrd="0" presId="urn:microsoft.com/office/officeart/2008/layout/LinedList"/>
    <dgm:cxn modelId="{017A0264-864E-4D65-8964-80567E41AF11}" type="presParOf" srcId="{AD1859D6-6EFB-4C36-866A-1BDC4E827A22}" destId="{0D019544-C65E-4CA6-B10E-9A3CDEC3F4DA}" srcOrd="1" destOrd="0" presId="urn:microsoft.com/office/officeart/2008/layout/LinedList"/>
    <dgm:cxn modelId="{36FD4AC8-8DED-4EC5-AECC-1BCD5526C983}" type="presParOf" srcId="{EDD59ECC-1C29-4A53-8AD3-D18954137A9F}" destId="{2291D927-1136-4E89-95B2-C1CCA91DF405}" srcOrd="2" destOrd="0" presId="urn:microsoft.com/office/officeart/2008/layout/LinedList"/>
    <dgm:cxn modelId="{28BE50E0-8FF6-46D3-8000-BEA6E3844D3D}" type="presParOf" srcId="{EDD59ECC-1C29-4A53-8AD3-D18954137A9F}" destId="{5CA98DEB-8CBB-4532-A035-A73202480633}" srcOrd="3" destOrd="0" presId="urn:microsoft.com/office/officeart/2008/layout/LinedList"/>
    <dgm:cxn modelId="{A5D7E7ED-CD61-40AB-AB23-A960BAAE3B93}" type="presParOf" srcId="{5CA98DEB-8CBB-4532-A035-A73202480633}" destId="{37598AA4-0094-4043-A114-B8312B39F31F}" srcOrd="0" destOrd="0" presId="urn:microsoft.com/office/officeart/2008/layout/LinedList"/>
    <dgm:cxn modelId="{99E57CDB-DE8C-4C83-8384-1D12B4DB5FEC}" type="presParOf" srcId="{5CA98DEB-8CBB-4532-A035-A73202480633}" destId="{BEE8366C-4E22-412F-8F80-F3207091E28D}" srcOrd="1" destOrd="0" presId="urn:microsoft.com/office/officeart/2008/layout/LinedList"/>
    <dgm:cxn modelId="{F063466C-88FB-4430-AED8-551CC4B3FC24}" type="presParOf" srcId="{EDD59ECC-1C29-4A53-8AD3-D18954137A9F}" destId="{EA73FFF1-11A6-42B0-B028-E58FD46715DE}" srcOrd="4" destOrd="0" presId="urn:microsoft.com/office/officeart/2008/layout/LinedList"/>
    <dgm:cxn modelId="{EA570D9A-9B93-4208-BC17-31C550FE8A06}" type="presParOf" srcId="{EDD59ECC-1C29-4A53-8AD3-D18954137A9F}" destId="{6C9736A2-D347-483D-A60E-545A4E784465}" srcOrd="5" destOrd="0" presId="urn:microsoft.com/office/officeart/2008/layout/LinedList"/>
    <dgm:cxn modelId="{1189B6EA-AD54-4904-A3BD-F0EDE98D6CC1}" type="presParOf" srcId="{6C9736A2-D347-483D-A60E-545A4E784465}" destId="{B2D0C4EA-0842-4615-BF2E-9BF4B7C81DC3}" srcOrd="0" destOrd="0" presId="urn:microsoft.com/office/officeart/2008/layout/LinedList"/>
    <dgm:cxn modelId="{9A18617D-C6AF-4E5D-9833-E3A4BCEEF696}" type="presParOf" srcId="{6C9736A2-D347-483D-A60E-545A4E784465}" destId="{F290B4E0-ED91-4B7D-8359-A4945AC13061}" srcOrd="1" destOrd="0" presId="urn:microsoft.com/office/officeart/2008/layout/LinedList"/>
    <dgm:cxn modelId="{3DE43130-223F-4CE4-90CF-079D08AA2561}" type="presParOf" srcId="{EDD59ECC-1C29-4A53-8AD3-D18954137A9F}" destId="{C791DB24-B3A5-49D3-994E-35EFEBB11DDA}" srcOrd="6" destOrd="0" presId="urn:microsoft.com/office/officeart/2008/layout/LinedList"/>
    <dgm:cxn modelId="{D170BB6E-B9B8-49F2-B390-FA9D5000CF3C}" type="presParOf" srcId="{EDD59ECC-1C29-4A53-8AD3-D18954137A9F}" destId="{73F6B618-8DA4-4491-8E8C-D6FD320733FA}" srcOrd="7" destOrd="0" presId="urn:microsoft.com/office/officeart/2008/layout/LinedList"/>
    <dgm:cxn modelId="{06707F16-CF33-4DEA-B7CB-DA500351DAC0}" type="presParOf" srcId="{73F6B618-8DA4-4491-8E8C-D6FD320733FA}" destId="{EE87511A-526E-43B1-82D5-F57576706953}" srcOrd="0" destOrd="0" presId="urn:microsoft.com/office/officeart/2008/layout/LinedList"/>
    <dgm:cxn modelId="{C9B03C9C-9550-48FA-9924-3BF4D729B292}" type="presParOf" srcId="{73F6B618-8DA4-4491-8E8C-D6FD320733FA}" destId="{513FFCD4-7541-4CF7-A307-91E78C1C1C57}" srcOrd="1" destOrd="0" presId="urn:microsoft.com/office/officeart/2008/layout/LinedList"/>
    <dgm:cxn modelId="{43A74F57-A732-4390-A021-E52651C819F1}" type="presParOf" srcId="{EDD59ECC-1C29-4A53-8AD3-D18954137A9F}" destId="{F9630EE8-C691-4FC3-92C1-B25E94FC687C}" srcOrd="8" destOrd="0" presId="urn:microsoft.com/office/officeart/2008/layout/LinedList"/>
    <dgm:cxn modelId="{E39D5E20-43EE-4973-8566-97FA56BEAE92}" type="presParOf" srcId="{EDD59ECC-1C29-4A53-8AD3-D18954137A9F}" destId="{C5120E61-0454-452F-A0E8-5750E81C8B9C}" srcOrd="9" destOrd="0" presId="urn:microsoft.com/office/officeart/2008/layout/LinedList"/>
    <dgm:cxn modelId="{0652CCAB-5BBC-41AF-A862-FD7054D8F04D}" type="presParOf" srcId="{C5120E61-0454-452F-A0E8-5750E81C8B9C}" destId="{FFD8232C-BE24-401F-8CD0-26ABCBC04A94}" srcOrd="0" destOrd="0" presId="urn:microsoft.com/office/officeart/2008/layout/LinedList"/>
    <dgm:cxn modelId="{39633CA0-FCE3-4D26-8317-592C1698B8E3}" type="presParOf" srcId="{C5120E61-0454-452F-A0E8-5750E81C8B9C}" destId="{6C4518F6-15B1-4E1F-AA17-EA0EA1E44A31}" srcOrd="1" destOrd="0" presId="urn:microsoft.com/office/officeart/2008/layout/LinedList"/>
    <dgm:cxn modelId="{BC263524-B2B0-4ADC-AF90-7CAE320C0A1E}" type="presParOf" srcId="{EDD59ECC-1C29-4A53-8AD3-D18954137A9F}" destId="{B56D9BA4-9F16-4F3A-8EF9-18F713B9BBAA}" srcOrd="10" destOrd="0" presId="urn:microsoft.com/office/officeart/2008/layout/LinedList"/>
    <dgm:cxn modelId="{1D556181-A037-47C7-9DBE-FB8A1098073A}" type="presParOf" srcId="{EDD59ECC-1C29-4A53-8AD3-D18954137A9F}" destId="{20A76E23-2742-4145-8BC4-EAFE5DF7C514}" srcOrd="11" destOrd="0" presId="urn:microsoft.com/office/officeart/2008/layout/LinedList"/>
    <dgm:cxn modelId="{2753EC52-CCE2-41A7-925F-6045DA5F7A24}" type="presParOf" srcId="{20A76E23-2742-4145-8BC4-EAFE5DF7C514}" destId="{B9830B3F-508F-4312-A702-EBFF235C07DE}" srcOrd="0" destOrd="0" presId="urn:microsoft.com/office/officeart/2008/layout/LinedList"/>
    <dgm:cxn modelId="{2AABBAFF-121F-467E-A023-0707413ADACD}" type="presParOf" srcId="{20A76E23-2742-4145-8BC4-EAFE5DF7C514}" destId="{7F926974-6388-4D59-866F-344E80B1D72D}" srcOrd="1" destOrd="0" presId="urn:microsoft.com/office/officeart/2008/layout/LinedList"/>
    <dgm:cxn modelId="{FE4CDE55-20B4-497D-8115-80CF43FB5BD9}" type="presParOf" srcId="{EDD59ECC-1C29-4A53-8AD3-D18954137A9F}" destId="{FABE6902-07C7-460D-97A8-E9D157806FDF}" srcOrd="12" destOrd="0" presId="urn:microsoft.com/office/officeart/2008/layout/LinedList"/>
    <dgm:cxn modelId="{118242F7-4FE8-4041-B0F7-57BF2A453BA9}" type="presParOf" srcId="{EDD59ECC-1C29-4A53-8AD3-D18954137A9F}" destId="{87E62E15-EFF2-4019-A2A6-105D08F9C5C0}" srcOrd="13" destOrd="0" presId="urn:microsoft.com/office/officeart/2008/layout/LinedList"/>
    <dgm:cxn modelId="{E80187F4-BE34-4E3C-9384-EC8CBB1B3902}" type="presParOf" srcId="{87E62E15-EFF2-4019-A2A6-105D08F9C5C0}" destId="{8B1B1928-3840-4C07-84B3-F01231C20AAB}" srcOrd="0" destOrd="0" presId="urn:microsoft.com/office/officeart/2008/layout/LinedList"/>
    <dgm:cxn modelId="{9CC3FEF6-9437-48F2-8B0E-3C7A6FA41C72}" type="presParOf" srcId="{87E62E15-EFF2-4019-A2A6-105D08F9C5C0}" destId="{8C4B5814-7A78-4841-877F-D2DF1432A117}" srcOrd="1" destOrd="0" presId="urn:microsoft.com/office/officeart/2008/layout/LinedList"/>
    <dgm:cxn modelId="{EF0DBC63-17CF-43CB-99DD-D0F5076E8633}" type="presParOf" srcId="{EDD59ECC-1C29-4A53-8AD3-D18954137A9F}" destId="{C8ADF7B9-3543-4CD7-BC76-01CE8BCE50B9}" srcOrd="14" destOrd="0" presId="urn:microsoft.com/office/officeart/2008/layout/LinedList"/>
    <dgm:cxn modelId="{269D1E1D-462F-4F57-A3B7-4F310E5AE3B6}" type="presParOf" srcId="{EDD59ECC-1C29-4A53-8AD3-D18954137A9F}" destId="{177754CA-4F53-4C58-B77C-B73DC16721B1}" srcOrd="15" destOrd="0" presId="urn:microsoft.com/office/officeart/2008/layout/LinedList"/>
    <dgm:cxn modelId="{65AD529B-FC63-4A73-83D3-5ADA782BE09A}" type="presParOf" srcId="{177754CA-4F53-4C58-B77C-B73DC16721B1}" destId="{A6FBBE37-E220-4D98-B210-0D38477D9D97}" srcOrd="0" destOrd="0" presId="urn:microsoft.com/office/officeart/2008/layout/LinedList"/>
    <dgm:cxn modelId="{79E7A8AC-9F4C-4179-BA33-22C6D802D6DF}" type="presParOf" srcId="{177754CA-4F53-4C58-B77C-B73DC16721B1}" destId="{16A3CF1E-4B53-4397-9A60-0306F3FB83F6}" srcOrd="1" destOrd="0" presId="urn:microsoft.com/office/officeart/2008/layout/LinedList"/>
    <dgm:cxn modelId="{9771F9BB-9174-4289-AE80-0B26E47682DA}" type="presParOf" srcId="{EDD59ECC-1C29-4A53-8AD3-D18954137A9F}" destId="{BF71CFA0-7585-47DE-A7FA-02A6750B0D5F}" srcOrd="16" destOrd="0" presId="urn:microsoft.com/office/officeart/2008/layout/LinedList"/>
    <dgm:cxn modelId="{7BC62CE0-2A48-4AB0-9216-746E2A23C70A}" type="presParOf" srcId="{EDD59ECC-1C29-4A53-8AD3-D18954137A9F}" destId="{7E7A8794-8237-462C-B684-1D986057FDF8}" srcOrd="17" destOrd="0" presId="urn:microsoft.com/office/officeart/2008/layout/LinedList"/>
    <dgm:cxn modelId="{BF467FDA-7FE9-4CAA-A04E-DA2476EAB5F2}" type="presParOf" srcId="{7E7A8794-8237-462C-B684-1D986057FDF8}" destId="{F9E8C0AB-6114-4D03-A03C-34B480FFCA58}" srcOrd="0" destOrd="0" presId="urn:microsoft.com/office/officeart/2008/layout/LinedList"/>
    <dgm:cxn modelId="{BEDEEE30-CC7B-40F5-BA6D-8FF78857AEC3}" type="presParOf" srcId="{7E7A8794-8237-462C-B684-1D986057FDF8}" destId="{1F62E7E8-9A70-4088-841F-67647732C48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0053FC-4D79-4689-8B4B-02245597E9D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03AE03-7B7F-444C-853B-25D744523A35}">
      <dgm:prSet custT="1"/>
      <dgm:spPr/>
      <dgm:t>
        <a:bodyPr/>
        <a:lstStyle/>
        <a:p>
          <a:pPr>
            <a:lnSpc>
              <a:spcPct val="100000"/>
            </a:lnSpc>
            <a:defRPr cap="all"/>
          </a:pPr>
          <a:r>
            <a:rPr lang="en-US" sz="1200" b="1" dirty="0"/>
            <a:t>Revolutionary Technology</a:t>
          </a:r>
        </a:p>
      </dgm:t>
    </dgm:pt>
    <dgm:pt modelId="{F0898C90-BD07-45EA-871E-092364B91A18}" type="parTrans" cxnId="{4395946A-2E56-4B48-B52E-25117E154F7C}">
      <dgm:prSet/>
      <dgm:spPr/>
      <dgm:t>
        <a:bodyPr/>
        <a:lstStyle/>
        <a:p>
          <a:endParaRPr lang="en-US"/>
        </a:p>
      </dgm:t>
    </dgm:pt>
    <dgm:pt modelId="{2399C226-33E7-4C2E-9FAD-7B3B5BD67298}" type="sibTrans" cxnId="{4395946A-2E56-4B48-B52E-25117E154F7C}">
      <dgm:prSet/>
      <dgm:spPr/>
      <dgm:t>
        <a:bodyPr/>
        <a:lstStyle/>
        <a:p>
          <a:endParaRPr lang="en-US"/>
        </a:p>
      </dgm:t>
    </dgm:pt>
    <dgm:pt modelId="{3DD62B52-8063-4597-9927-95F5A7E09F5A}">
      <dgm:prSet custT="1"/>
      <dgm:spPr/>
      <dgm:t>
        <a:bodyPr/>
        <a:lstStyle/>
        <a:p>
          <a:pPr>
            <a:lnSpc>
              <a:spcPct val="100000"/>
            </a:lnSpc>
            <a:defRPr cap="all"/>
          </a:pPr>
          <a:r>
            <a:rPr lang="en-US" sz="1100" b="1" dirty="0"/>
            <a:t>Smart Garden promises to introduce a new era of sustainable gardening with its revolutionary technology.</a:t>
          </a:r>
        </a:p>
      </dgm:t>
    </dgm:pt>
    <dgm:pt modelId="{45281B14-BDA5-46E1-BB13-58E6A0522EC0}" type="parTrans" cxnId="{6245115A-704D-4219-97B1-7DC0DF86695E}">
      <dgm:prSet/>
      <dgm:spPr/>
      <dgm:t>
        <a:bodyPr/>
        <a:lstStyle/>
        <a:p>
          <a:endParaRPr lang="en-US"/>
        </a:p>
      </dgm:t>
    </dgm:pt>
    <dgm:pt modelId="{5FD1E96F-2151-4919-B0C1-9A39C7A3C29E}" type="sibTrans" cxnId="{6245115A-704D-4219-97B1-7DC0DF86695E}">
      <dgm:prSet/>
      <dgm:spPr/>
      <dgm:t>
        <a:bodyPr/>
        <a:lstStyle/>
        <a:p>
          <a:endParaRPr lang="en-US"/>
        </a:p>
      </dgm:t>
    </dgm:pt>
    <dgm:pt modelId="{8C053881-B951-41CE-B343-8E238EFACFA6}">
      <dgm:prSet custT="1"/>
      <dgm:spPr/>
      <dgm:t>
        <a:bodyPr/>
        <a:lstStyle/>
        <a:p>
          <a:pPr>
            <a:lnSpc>
              <a:spcPct val="100000"/>
            </a:lnSpc>
            <a:defRPr cap="all"/>
          </a:pPr>
          <a:r>
            <a:rPr lang="en-US" sz="1200" b="1" dirty="0"/>
            <a:t>Easy and Convenient</a:t>
          </a:r>
          <a:endParaRPr lang="en-US" sz="1200" dirty="0"/>
        </a:p>
      </dgm:t>
    </dgm:pt>
    <dgm:pt modelId="{F1D5EA22-6407-4757-917A-2C77DB7CFFDA}" type="parTrans" cxnId="{161BFA7C-66B4-4071-8453-CC1DC45C7C9C}">
      <dgm:prSet/>
      <dgm:spPr/>
      <dgm:t>
        <a:bodyPr/>
        <a:lstStyle/>
        <a:p>
          <a:endParaRPr lang="en-US"/>
        </a:p>
      </dgm:t>
    </dgm:pt>
    <dgm:pt modelId="{1145B29E-DCDB-4A62-BA2A-930A8BCBD2B2}" type="sibTrans" cxnId="{161BFA7C-66B4-4071-8453-CC1DC45C7C9C}">
      <dgm:prSet/>
      <dgm:spPr/>
      <dgm:t>
        <a:bodyPr/>
        <a:lstStyle/>
        <a:p>
          <a:endParaRPr lang="en-US"/>
        </a:p>
      </dgm:t>
    </dgm:pt>
    <dgm:pt modelId="{F133F74E-4BD4-42EB-A332-5334450FB4DB}">
      <dgm:prSet custT="1"/>
      <dgm:spPr/>
      <dgm:t>
        <a:bodyPr/>
        <a:lstStyle/>
        <a:p>
          <a:pPr>
            <a:lnSpc>
              <a:spcPct val="100000"/>
            </a:lnSpc>
            <a:defRPr cap="all"/>
          </a:pPr>
          <a:r>
            <a:rPr lang="en-US" sz="1200" b="1" dirty="0"/>
            <a:t>It takes care of plants so that busy gardeners can reap the rewards of fresh produce without too much hassle</a:t>
          </a:r>
          <a:r>
            <a:rPr lang="en-US" sz="1100" dirty="0"/>
            <a:t>.</a:t>
          </a:r>
        </a:p>
      </dgm:t>
    </dgm:pt>
    <dgm:pt modelId="{196CD619-C558-4E5A-AE1F-9A71C14ABD5E}" type="parTrans" cxnId="{3BFD92B9-777C-408B-9E62-9F5FEC7998FF}">
      <dgm:prSet/>
      <dgm:spPr/>
      <dgm:t>
        <a:bodyPr/>
        <a:lstStyle/>
        <a:p>
          <a:endParaRPr lang="en-US"/>
        </a:p>
      </dgm:t>
    </dgm:pt>
    <dgm:pt modelId="{0AD68178-5ECA-4753-A7B9-F458CDB0FE40}" type="sibTrans" cxnId="{3BFD92B9-777C-408B-9E62-9F5FEC7998FF}">
      <dgm:prSet/>
      <dgm:spPr/>
      <dgm:t>
        <a:bodyPr/>
        <a:lstStyle/>
        <a:p>
          <a:endParaRPr lang="en-US"/>
        </a:p>
      </dgm:t>
    </dgm:pt>
    <dgm:pt modelId="{5A2DFF0F-9F1D-42DA-94F2-4D734FEB1559}">
      <dgm:prSet custT="1"/>
      <dgm:spPr/>
      <dgm:t>
        <a:bodyPr/>
        <a:lstStyle/>
        <a:p>
          <a:pPr>
            <a:lnSpc>
              <a:spcPct val="100000"/>
            </a:lnSpc>
            <a:defRPr cap="all"/>
          </a:pPr>
          <a:r>
            <a:rPr lang="en-US" sz="1200" b="1" dirty="0"/>
            <a:t>Enjoy the Self-Sustainability</a:t>
          </a:r>
          <a:endParaRPr lang="en-US" sz="1200" dirty="0"/>
        </a:p>
      </dgm:t>
    </dgm:pt>
    <dgm:pt modelId="{C0FA775B-8C5D-4137-B38C-18FEC95F0ACE}" type="parTrans" cxnId="{7781CA77-597E-4A0A-81A6-F68855E436D9}">
      <dgm:prSet/>
      <dgm:spPr/>
      <dgm:t>
        <a:bodyPr/>
        <a:lstStyle/>
        <a:p>
          <a:endParaRPr lang="en-US"/>
        </a:p>
      </dgm:t>
    </dgm:pt>
    <dgm:pt modelId="{BEC732E5-B3CD-45AE-A72C-8DE3EE3E7713}" type="sibTrans" cxnId="{7781CA77-597E-4A0A-81A6-F68855E436D9}">
      <dgm:prSet/>
      <dgm:spPr/>
      <dgm:t>
        <a:bodyPr/>
        <a:lstStyle/>
        <a:p>
          <a:endParaRPr lang="en-US"/>
        </a:p>
      </dgm:t>
    </dgm:pt>
    <dgm:pt modelId="{7C3EED13-E864-46DE-A5D8-85628F73AC4C}">
      <dgm:prSet custT="1"/>
      <dgm:spPr/>
      <dgm:t>
        <a:bodyPr/>
        <a:lstStyle/>
        <a:p>
          <a:pPr>
            <a:lnSpc>
              <a:spcPct val="100000"/>
            </a:lnSpc>
            <a:defRPr cap="all"/>
          </a:pPr>
          <a:r>
            <a:rPr lang="en-US" sz="1200" b="1" dirty="0"/>
            <a:t>Reduce carbon footprint, save money, and enjoy fresh herbs and veggies grown in your Smart Garden.</a:t>
          </a:r>
        </a:p>
      </dgm:t>
    </dgm:pt>
    <dgm:pt modelId="{F332AE77-7B3C-440C-8553-E4CE7EDD45AC}" type="parTrans" cxnId="{B4CF3607-6E82-4EB0-9F7C-6C817FB99D2D}">
      <dgm:prSet/>
      <dgm:spPr/>
      <dgm:t>
        <a:bodyPr/>
        <a:lstStyle/>
        <a:p>
          <a:endParaRPr lang="en-US"/>
        </a:p>
      </dgm:t>
    </dgm:pt>
    <dgm:pt modelId="{646C34DF-CDFF-47C0-8606-04463FB7ECE3}" type="sibTrans" cxnId="{B4CF3607-6E82-4EB0-9F7C-6C817FB99D2D}">
      <dgm:prSet/>
      <dgm:spPr/>
      <dgm:t>
        <a:bodyPr/>
        <a:lstStyle/>
        <a:p>
          <a:endParaRPr lang="en-US"/>
        </a:p>
      </dgm:t>
    </dgm:pt>
    <dgm:pt modelId="{369AABEA-8514-405F-9500-0ED82621AE62}" type="pres">
      <dgm:prSet presAssocID="{8F0053FC-4D79-4689-8B4B-02245597E9DA}" presName="root" presStyleCnt="0">
        <dgm:presLayoutVars>
          <dgm:dir/>
          <dgm:resizeHandles val="exact"/>
        </dgm:presLayoutVars>
      </dgm:prSet>
      <dgm:spPr/>
    </dgm:pt>
    <dgm:pt modelId="{E7EC342C-1FE1-4AFA-AC58-7E4EE0C45FF3}" type="pres">
      <dgm:prSet presAssocID="{9003AE03-7B7F-444C-853B-25D744523A35}" presName="compNode" presStyleCnt="0"/>
      <dgm:spPr/>
    </dgm:pt>
    <dgm:pt modelId="{5AD6572D-0299-4C9B-B847-F5B5584DD77C}" type="pres">
      <dgm:prSet presAssocID="{9003AE03-7B7F-444C-853B-25D744523A35}" presName="iconBgRect" presStyleLbl="bgShp" presStyleIdx="0" presStyleCnt="6"/>
      <dgm:spPr/>
    </dgm:pt>
    <dgm:pt modelId="{2CE1FDB1-D929-4E3F-8EC0-F3CEB8BB6F97}" type="pres">
      <dgm:prSet presAssocID="{9003AE03-7B7F-444C-853B-25D744523A3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7F3D254F-BD45-4393-90BF-CE20DEA67733}" type="pres">
      <dgm:prSet presAssocID="{9003AE03-7B7F-444C-853B-25D744523A35}" presName="spaceRect" presStyleCnt="0"/>
      <dgm:spPr/>
    </dgm:pt>
    <dgm:pt modelId="{8E3C672A-C1C2-49FE-886D-DED07F6FE686}" type="pres">
      <dgm:prSet presAssocID="{9003AE03-7B7F-444C-853B-25D744523A35}" presName="textRect" presStyleLbl="revTx" presStyleIdx="0" presStyleCnt="6">
        <dgm:presLayoutVars>
          <dgm:chMax val="1"/>
          <dgm:chPref val="1"/>
        </dgm:presLayoutVars>
      </dgm:prSet>
      <dgm:spPr/>
    </dgm:pt>
    <dgm:pt modelId="{C36EFAF2-2143-4ADA-96CF-159FC7871474}" type="pres">
      <dgm:prSet presAssocID="{2399C226-33E7-4C2E-9FAD-7B3B5BD67298}" presName="sibTrans" presStyleCnt="0"/>
      <dgm:spPr/>
    </dgm:pt>
    <dgm:pt modelId="{AF57A87D-AA52-49F1-90DE-44B546A395A7}" type="pres">
      <dgm:prSet presAssocID="{3DD62B52-8063-4597-9927-95F5A7E09F5A}" presName="compNode" presStyleCnt="0"/>
      <dgm:spPr/>
    </dgm:pt>
    <dgm:pt modelId="{015649EA-1EB8-41C8-9EAA-9EA1D6C0D238}" type="pres">
      <dgm:prSet presAssocID="{3DD62B52-8063-4597-9927-95F5A7E09F5A}" presName="iconBgRect" presStyleLbl="bgShp" presStyleIdx="1" presStyleCnt="6"/>
      <dgm:spPr/>
    </dgm:pt>
    <dgm:pt modelId="{CED32EA0-8C72-4F3A-A07E-158DE1F7F39B}" type="pres">
      <dgm:prSet presAssocID="{3DD62B52-8063-4597-9927-95F5A7E09F5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FDC5DFAD-0C49-4C7B-B039-6C0A852E85E3}" type="pres">
      <dgm:prSet presAssocID="{3DD62B52-8063-4597-9927-95F5A7E09F5A}" presName="spaceRect" presStyleCnt="0"/>
      <dgm:spPr/>
    </dgm:pt>
    <dgm:pt modelId="{EEBEAB5B-8369-48F6-BBDB-B94D2A06B519}" type="pres">
      <dgm:prSet presAssocID="{3DD62B52-8063-4597-9927-95F5A7E09F5A}" presName="textRect" presStyleLbl="revTx" presStyleIdx="1" presStyleCnt="6">
        <dgm:presLayoutVars>
          <dgm:chMax val="1"/>
          <dgm:chPref val="1"/>
        </dgm:presLayoutVars>
      </dgm:prSet>
      <dgm:spPr/>
    </dgm:pt>
    <dgm:pt modelId="{6E63DE10-CDAC-4051-90E6-666365993575}" type="pres">
      <dgm:prSet presAssocID="{5FD1E96F-2151-4919-B0C1-9A39C7A3C29E}" presName="sibTrans" presStyleCnt="0"/>
      <dgm:spPr/>
    </dgm:pt>
    <dgm:pt modelId="{65E887C3-795B-44BF-A50A-4801781AC301}" type="pres">
      <dgm:prSet presAssocID="{8C053881-B951-41CE-B343-8E238EFACFA6}" presName="compNode" presStyleCnt="0"/>
      <dgm:spPr/>
    </dgm:pt>
    <dgm:pt modelId="{FF1FD283-2D1D-4DE2-B242-D6085DC0B2BC}" type="pres">
      <dgm:prSet presAssocID="{8C053881-B951-41CE-B343-8E238EFACFA6}" presName="iconBgRect" presStyleLbl="bgShp" presStyleIdx="2" presStyleCnt="6"/>
      <dgm:spPr/>
    </dgm:pt>
    <dgm:pt modelId="{754BC865-8CEF-4662-BD4A-91A9DC69F652}" type="pres">
      <dgm:prSet presAssocID="{8C053881-B951-41CE-B343-8E238EFACFA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292AEA4-A865-4235-AD4C-3B3A6D9FB2F1}" type="pres">
      <dgm:prSet presAssocID="{8C053881-B951-41CE-B343-8E238EFACFA6}" presName="spaceRect" presStyleCnt="0"/>
      <dgm:spPr/>
    </dgm:pt>
    <dgm:pt modelId="{69EE82F6-702A-4F8E-9BFC-A619DF557CE5}" type="pres">
      <dgm:prSet presAssocID="{8C053881-B951-41CE-B343-8E238EFACFA6}" presName="textRect" presStyleLbl="revTx" presStyleIdx="2" presStyleCnt="6">
        <dgm:presLayoutVars>
          <dgm:chMax val="1"/>
          <dgm:chPref val="1"/>
        </dgm:presLayoutVars>
      </dgm:prSet>
      <dgm:spPr/>
    </dgm:pt>
    <dgm:pt modelId="{7EDC56AC-A32A-499E-8A2D-4862A3DC1A3E}" type="pres">
      <dgm:prSet presAssocID="{1145B29E-DCDB-4A62-BA2A-930A8BCBD2B2}" presName="sibTrans" presStyleCnt="0"/>
      <dgm:spPr/>
    </dgm:pt>
    <dgm:pt modelId="{5AFC0B8E-C789-437A-8DA8-F1DC3C7588F6}" type="pres">
      <dgm:prSet presAssocID="{F133F74E-4BD4-42EB-A332-5334450FB4DB}" presName="compNode" presStyleCnt="0"/>
      <dgm:spPr/>
    </dgm:pt>
    <dgm:pt modelId="{7F056E89-F1FE-4292-8CE8-C2A0F161D722}" type="pres">
      <dgm:prSet presAssocID="{F133F74E-4BD4-42EB-A332-5334450FB4DB}" presName="iconBgRect" presStyleLbl="bgShp" presStyleIdx="3" presStyleCnt="6"/>
      <dgm:spPr/>
    </dgm:pt>
    <dgm:pt modelId="{56B944B5-C448-4C80-A853-DEF8A435872D}" type="pres">
      <dgm:prSet presAssocID="{F133F74E-4BD4-42EB-A332-5334450FB4D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er"/>
        </a:ext>
      </dgm:extLst>
    </dgm:pt>
    <dgm:pt modelId="{C3AD630B-7255-4A09-956C-CC51ED45A99B}" type="pres">
      <dgm:prSet presAssocID="{F133F74E-4BD4-42EB-A332-5334450FB4DB}" presName="spaceRect" presStyleCnt="0"/>
      <dgm:spPr/>
    </dgm:pt>
    <dgm:pt modelId="{4942884A-FB7E-475A-989D-4F4E84AA2928}" type="pres">
      <dgm:prSet presAssocID="{F133F74E-4BD4-42EB-A332-5334450FB4DB}" presName="textRect" presStyleLbl="revTx" presStyleIdx="3" presStyleCnt="6">
        <dgm:presLayoutVars>
          <dgm:chMax val="1"/>
          <dgm:chPref val="1"/>
        </dgm:presLayoutVars>
      </dgm:prSet>
      <dgm:spPr/>
    </dgm:pt>
    <dgm:pt modelId="{8DE9EE1E-25B6-49B5-9CFE-E100513B03D1}" type="pres">
      <dgm:prSet presAssocID="{0AD68178-5ECA-4753-A7B9-F458CDB0FE40}" presName="sibTrans" presStyleCnt="0"/>
      <dgm:spPr/>
    </dgm:pt>
    <dgm:pt modelId="{009BC794-EECC-4DCB-97F9-1C1BCAFE0F33}" type="pres">
      <dgm:prSet presAssocID="{5A2DFF0F-9F1D-42DA-94F2-4D734FEB1559}" presName="compNode" presStyleCnt="0"/>
      <dgm:spPr/>
    </dgm:pt>
    <dgm:pt modelId="{81C8748F-07C9-4465-AF6E-FD1C61A75545}" type="pres">
      <dgm:prSet presAssocID="{5A2DFF0F-9F1D-42DA-94F2-4D734FEB1559}" presName="iconBgRect" presStyleLbl="bgShp" presStyleIdx="4" presStyleCnt="6"/>
      <dgm:spPr/>
    </dgm:pt>
    <dgm:pt modelId="{EC585EF5-6D67-4EED-96A6-A90E039D3514}" type="pres">
      <dgm:prSet presAssocID="{5A2DFF0F-9F1D-42DA-94F2-4D734FEB155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eaf"/>
        </a:ext>
      </dgm:extLst>
    </dgm:pt>
    <dgm:pt modelId="{41A8D2A8-9FB6-4F0C-9260-6473B6DD5FFD}" type="pres">
      <dgm:prSet presAssocID="{5A2DFF0F-9F1D-42DA-94F2-4D734FEB1559}" presName="spaceRect" presStyleCnt="0"/>
      <dgm:spPr/>
    </dgm:pt>
    <dgm:pt modelId="{FDD40AA0-DE4B-47C2-BD2C-24354D483492}" type="pres">
      <dgm:prSet presAssocID="{5A2DFF0F-9F1D-42DA-94F2-4D734FEB1559}" presName="textRect" presStyleLbl="revTx" presStyleIdx="4" presStyleCnt="6">
        <dgm:presLayoutVars>
          <dgm:chMax val="1"/>
          <dgm:chPref val="1"/>
        </dgm:presLayoutVars>
      </dgm:prSet>
      <dgm:spPr/>
    </dgm:pt>
    <dgm:pt modelId="{E8ED4E5F-EB33-4154-9D7A-B41DF76EEB5B}" type="pres">
      <dgm:prSet presAssocID="{BEC732E5-B3CD-45AE-A72C-8DE3EE3E7713}" presName="sibTrans" presStyleCnt="0"/>
      <dgm:spPr/>
    </dgm:pt>
    <dgm:pt modelId="{08398216-E31D-4676-A5DD-A8517F3C716D}" type="pres">
      <dgm:prSet presAssocID="{7C3EED13-E864-46DE-A5D8-85628F73AC4C}" presName="compNode" presStyleCnt="0"/>
      <dgm:spPr/>
    </dgm:pt>
    <dgm:pt modelId="{1AD22743-80D8-4F53-9A81-4F80FCD232A2}" type="pres">
      <dgm:prSet presAssocID="{7C3EED13-E864-46DE-A5D8-85628F73AC4C}" presName="iconBgRect" presStyleLbl="bgShp" presStyleIdx="5" presStyleCnt="6"/>
      <dgm:spPr/>
    </dgm:pt>
    <dgm:pt modelId="{47E6A64F-EA44-414E-831C-C98C742FBEE1}" type="pres">
      <dgm:prSet presAssocID="{7C3EED13-E864-46DE-A5D8-85628F73AC4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eds"/>
        </a:ext>
      </dgm:extLst>
    </dgm:pt>
    <dgm:pt modelId="{B22359C8-DB75-4FEB-9FE1-AD1E40C455B6}" type="pres">
      <dgm:prSet presAssocID="{7C3EED13-E864-46DE-A5D8-85628F73AC4C}" presName="spaceRect" presStyleCnt="0"/>
      <dgm:spPr/>
    </dgm:pt>
    <dgm:pt modelId="{CF97A142-37C6-48E7-B080-0CC7676A16B2}" type="pres">
      <dgm:prSet presAssocID="{7C3EED13-E864-46DE-A5D8-85628F73AC4C}" presName="textRect" presStyleLbl="revTx" presStyleIdx="5" presStyleCnt="6">
        <dgm:presLayoutVars>
          <dgm:chMax val="1"/>
          <dgm:chPref val="1"/>
        </dgm:presLayoutVars>
      </dgm:prSet>
      <dgm:spPr/>
    </dgm:pt>
  </dgm:ptLst>
  <dgm:cxnLst>
    <dgm:cxn modelId="{B4CF3607-6E82-4EB0-9F7C-6C817FB99D2D}" srcId="{8F0053FC-4D79-4689-8B4B-02245597E9DA}" destId="{7C3EED13-E864-46DE-A5D8-85628F73AC4C}" srcOrd="5" destOrd="0" parTransId="{F332AE77-7B3C-440C-8553-E4CE7EDD45AC}" sibTransId="{646C34DF-CDFF-47C0-8606-04463FB7ECE3}"/>
    <dgm:cxn modelId="{7091B310-8888-4A53-A929-10A3FF7D2689}" type="presOf" srcId="{8C053881-B951-41CE-B343-8E238EFACFA6}" destId="{69EE82F6-702A-4F8E-9BFC-A619DF557CE5}" srcOrd="0" destOrd="0" presId="urn:microsoft.com/office/officeart/2018/5/layout/IconCircleLabelList"/>
    <dgm:cxn modelId="{6AF33C1B-A847-48C9-8841-CF09968719BF}" type="presOf" srcId="{8F0053FC-4D79-4689-8B4B-02245597E9DA}" destId="{369AABEA-8514-405F-9500-0ED82621AE62}" srcOrd="0" destOrd="0" presId="urn:microsoft.com/office/officeart/2018/5/layout/IconCircleLabelList"/>
    <dgm:cxn modelId="{72F89D43-C09F-43B2-BE92-A762F6FD1D79}" type="presOf" srcId="{5A2DFF0F-9F1D-42DA-94F2-4D734FEB1559}" destId="{FDD40AA0-DE4B-47C2-BD2C-24354D483492}" srcOrd="0" destOrd="0" presId="urn:microsoft.com/office/officeart/2018/5/layout/IconCircleLabelList"/>
    <dgm:cxn modelId="{4395946A-2E56-4B48-B52E-25117E154F7C}" srcId="{8F0053FC-4D79-4689-8B4B-02245597E9DA}" destId="{9003AE03-7B7F-444C-853B-25D744523A35}" srcOrd="0" destOrd="0" parTransId="{F0898C90-BD07-45EA-871E-092364B91A18}" sibTransId="{2399C226-33E7-4C2E-9FAD-7B3B5BD67298}"/>
    <dgm:cxn modelId="{7781CA77-597E-4A0A-81A6-F68855E436D9}" srcId="{8F0053FC-4D79-4689-8B4B-02245597E9DA}" destId="{5A2DFF0F-9F1D-42DA-94F2-4D734FEB1559}" srcOrd="4" destOrd="0" parTransId="{C0FA775B-8C5D-4137-B38C-18FEC95F0ACE}" sibTransId="{BEC732E5-B3CD-45AE-A72C-8DE3EE3E7713}"/>
    <dgm:cxn modelId="{AF1A9778-C439-4332-AFFA-CD41AFE37899}" type="presOf" srcId="{F133F74E-4BD4-42EB-A332-5334450FB4DB}" destId="{4942884A-FB7E-475A-989D-4F4E84AA2928}" srcOrd="0" destOrd="0" presId="urn:microsoft.com/office/officeart/2018/5/layout/IconCircleLabelList"/>
    <dgm:cxn modelId="{55676E59-CCE4-4ED6-A46D-CEA3B469BB75}" type="presOf" srcId="{3DD62B52-8063-4597-9927-95F5A7E09F5A}" destId="{EEBEAB5B-8369-48F6-BBDB-B94D2A06B519}" srcOrd="0" destOrd="0" presId="urn:microsoft.com/office/officeart/2018/5/layout/IconCircleLabelList"/>
    <dgm:cxn modelId="{6245115A-704D-4219-97B1-7DC0DF86695E}" srcId="{8F0053FC-4D79-4689-8B4B-02245597E9DA}" destId="{3DD62B52-8063-4597-9927-95F5A7E09F5A}" srcOrd="1" destOrd="0" parTransId="{45281B14-BDA5-46E1-BB13-58E6A0522EC0}" sibTransId="{5FD1E96F-2151-4919-B0C1-9A39C7A3C29E}"/>
    <dgm:cxn modelId="{161BFA7C-66B4-4071-8453-CC1DC45C7C9C}" srcId="{8F0053FC-4D79-4689-8B4B-02245597E9DA}" destId="{8C053881-B951-41CE-B343-8E238EFACFA6}" srcOrd="2" destOrd="0" parTransId="{F1D5EA22-6407-4757-917A-2C77DB7CFFDA}" sibTransId="{1145B29E-DCDB-4A62-BA2A-930A8BCBD2B2}"/>
    <dgm:cxn modelId="{1CDFBF92-BAB9-4818-8500-CEB359152202}" type="presOf" srcId="{7C3EED13-E864-46DE-A5D8-85628F73AC4C}" destId="{CF97A142-37C6-48E7-B080-0CC7676A16B2}" srcOrd="0" destOrd="0" presId="urn:microsoft.com/office/officeart/2018/5/layout/IconCircleLabelList"/>
    <dgm:cxn modelId="{3BFD92B9-777C-408B-9E62-9F5FEC7998FF}" srcId="{8F0053FC-4D79-4689-8B4B-02245597E9DA}" destId="{F133F74E-4BD4-42EB-A332-5334450FB4DB}" srcOrd="3" destOrd="0" parTransId="{196CD619-C558-4E5A-AE1F-9A71C14ABD5E}" sibTransId="{0AD68178-5ECA-4753-A7B9-F458CDB0FE40}"/>
    <dgm:cxn modelId="{1D6BF8D0-39AB-43DA-94C0-1269825D258F}" type="presOf" srcId="{9003AE03-7B7F-444C-853B-25D744523A35}" destId="{8E3C672A-C1C2-49FE-886D-DED07F6FE686}" srcOrd="0" destOrd="0" presId="urn:microsoft.com/office/officeart/2018/5/layout/IconCircleLabelList"/>
    <dgm:cxn modelId="{C396ED49-927B-4DF4-91B5-4304ABA05352}" type="presParOf" srcId="{369AABEA-8514-405F-9500-0ED82621AE62}" destId="{E7EC342C-1FE1-4AFA-AC58-7E4EE0C45FF3}" srcOrd="0" destOrd="0" presId="urn:microsoft.com/office/officeart/2018/5/layout/IconCircleLabelList"/>
    <dgm:cxn modelId="{B88E2997-6AA1-4DD9-A790-0A6BB51173F6}" type="presParOf" srcId="{E7EC342C-1FE1-4AFA-AC58-7E4EE0C45FF3}" destId="{5AD6572D-0299-4C9B-B847-F5B5584DD77C}" srcOrd="0" destOrd="0" presId="urn:microsoft.com/office/officeart/2018/5/layout/IconCircleLabelList"/>
    <dgm:cxn modelId="{DC13D9E6-75FB-4EFB-A234-B40232DAEA8B}" type="presParOf" srcId="{E7EC342C-1FE1-4AFA-AC58-7E4EE0C45FF3}" destId="{2CE1FDB1-D929-4E3F-8EC0-F3CEB8BB6F97}" srcOrd="1" destOrd="0" presId="urn:microsoft.com/office/officeart/2018/5/layout/IconCircleLabelList"/>
    <dgm:cxn modelId="{DFDCA9F1-F43A-4BCF-97BE-0A0899EB28D7}" type="presParOf" srcId="{E7EC342C-1FE1-4AFA-AC58-7E4EE0C45FF3}" destId="{7F3D254F-BD45-4393-90BF-CE20DEA67733}" srcOrd="2" destOrd="0" presId="urn:microsoft.com/office/officeart/2018/5/layout/IconCircleLabelList"/>
    <dgm:cxn modelId="{DA08E6F4-6000-4C4C-876B-004BA06B05E0}" type="presParOf" srcId="{E7EC342C-1FE1-4AFA-AC58-7E4EE0C45FF3}" destId="{8E3C672A-C1C2-49FE-886D-DED07F6FE686}" srcOrd="3" destOrd="0" presId="urn:microsoft.com/office/officeart/2018/5/layout/IconCircleLabelList"/>
    <dgm:cxn modelId="{1412B82D-8FCC-4CA1-9CF0-BC0367C2D008}" type="presParOf" srcId="{369AABEA-8514-405F-9500-0ED82621AE62}" destId="{C36EFAF2-2143-4ADA-96CF-159FC7871474}" srcOrd="1" destOrd="0" presId="urn:microsoft.com/office/officeart/2018/5/layout/IconCircleLabelList"/>
    <dgm:cxn modelId="{AE6343F2-9445-4C3B-B679-E52998B70384}" type="presParOf" srcId="{369AABEA-8514-405F-9500-0ED82621AE62}" destId="{AF57A87D-AA52-49F1-90DE-44B546A395A7}" srcOrd="2" destOrd="0" presId="urn:microsoft.com/office/officeart/2018/5/layout/IconCircleLabelList"/>
    <dgm:cxn modelId="{FE16A5B9-F91A-44E1-B090-A337F19A3236}" type="presParOf" srcId="{AF57A87D-AA52-49F1-90DE-44B546A395A7}" destId="{015649EA-1EB8-41C8-9EAA-9EA1D6C0D238}" srcOrd="0" destOrd="0" presId="urn:microsoft.com/office/officeart/2018/5/layout/IconCircleLabelList"/>
    <dgm:cxn modelId="{23FD9823-0D8E-4C76-8712-2FE7CCE73A5D}" type="presParOf" srcId="{AF57A87D-AA52-49F1-90DE-44B546A395A7}" destId="{CED32EA0-8C72-4F3A-A07E-158DE1F7F39B}" srcOrd="1" destOrd="0" presId="urn:microsoft.com/office/officeart/2018/5/layout/IconCircleLabelList"/>
    <dgm:cxn modelId="{43233BDC-5634-45E5-91C4-7A423FCE2435}" type="presParOf" srcId="{AF57A87D-AA52-49F1-90DE-44B546A395A7}" destId="{FDC5DFAD-0C49-4C7B-B039-6C0A852E85E3}" srcOrd="2" destOrd="0" presId="urn:microsoft.com/office/officeart/2018/5/layout/IconCircleLabelList"/>
    <dgm:cxn modelId="{3EC53A47-9FE0-4C9E-9721-CA7ED8D190AA}" type="presParOf" srcId="{AF57A87D-AA52-49F1-90DE-44B546A395A7}" destId="{EEBEAB5B-8369-48F6-BBDB-B94D2A06B519}" srcOrd="3" destOrd="0" presId="urn:microsoft.com/office/officeart/2018/5/layout/IconCircleLabelList"/>
    <dgm:cxn modelId="{648F181E-7F05-4802-90DB-5C4D858EC5BE}" type="presParOf" srcId="{369AABEA-8514-405F-9500-0ED82621AE62}" destId="{6E63DE10-CDAC-4051-90E6-666365993575}" srcOrd="3" destOrd="0" presId="urn:microsoft.com/office/officeart/2018/5/layout/IconCircleLabelList"/>
    <dgm:cxn modelId="{DDB80DF8-80FA-4D4B-AD09-3CAE937722B8}" type="presParOf" srcId="{369AABEA-8514-405F-9500-0ED82621AE62}" destId="{65E887C3-795B-44BF-A50A-4801781AC301}" srcOrd="4" destOrd="0" presId="urn:microsoft.com/office/officeart/2018/5/layout/IconCircleLabelList"/>
    <dgm:cxn modelId="{0886CD9B-8518-4E98-ACFE-52666357FEDF}" type="presParOf" srcId="{65E887C3-795B-44BF-A50A-4801781AC301}" destId="{FF1FD283-2D1D-4DE2-B242-D6085DC0B2BC}" srcOrd="0" destOrd="0" presId="urn:microsoft.com/office/officeart/2018/5/layout/IconCircleLabelList"/>
    <dgm:cxn modelId="{10266567-CA06-4056-A5AA-851B2E372DE1}" type="presParOf" srcId="{65E887C3-795B-44BF-A50A-4801781AC301}" destId="{754BC865-8CEF-4662-BD4A-91A9DC69F652}" srcOrd="1" destOrd="0" presId="urn:microsoft.com/office/officeart/2018/5/layout/IconCircleLabelList"/>
    <dgm:cxn modelId="{88254004-0A02-4AB5-A5FD-BAC300366883}" type="presParOf" srcId="{65E887C3-795B-44BF-A50A-4801781AC301}" destId="{E292AEA4-A865-4235-AD4C-3B3A6D9FB2F1}" srcOrd="2" destOrd="0" presId="urn:microsoft.com/office/officeart/2018/5/layout/IconCircleLabelList"/>
    <dgm:cxn modelId="{F32FE9FE-588D-4ACB-A7AC-3E368984E6A1}" type="presParOf" srcId="{65E887C3-795B-44BF-A50A-4801781AC301}" destId="{69EE82F6-702A-4F8E-9BFC-A619DF557CE5}" srcOrd="3" destOrd="0" presId="urn:microsoft.com/office/officeart/2018/5/layout/IconCircleLabelList"/>
    <dgm:cxn modelId="{30CF1B62-4F20-415F-9FF8-9699BF2334BC}" type="presParOf" srcId="{369AABEA-8514-405F-9500-0ED82621AE62}" destId="{7EDC56AC-A32A-499E-8A2D-4862A3DC1A3E}" srcOrd="5" destOrd="0" presId="urn:microsoft.com/office/officeart/2018/5/layout/IconCircleLabelList"/>
    <dgm:cxn modelId="{104676A7-FB2B-4A9F-9B1E-900B52506748}" type="presParOf" srcId="{369AABEA-8514-405F-9500-0ED82621AE62}" destId="{5AFC0B8E-C789-437A-8DA8-F1DC3C7588F6}" srcOrd="6" destOrd="0" presId="urn:microsoft.com/office/officeart/2018/5/layout/IconCircleLabelList"/>
    <dgm:cxn modelId="{1D16E980-9F7A-479D-9ED6-492A61341182}" type="presParOf" srcId="{5AFC0B8E-C789-437A-8DA8-F1DC3C7588F6}" destId="{7F056E89-F1FE-4292-8CE8-C2A0F161D722}" srcOrd="0" destOrd="0" presId="urn:microsoft.com/office/officeart/2018/5/layout/IconCircleLabelList"/>
    <dgm:cxn modelId="{3641C08F-5657-463E-80F7-93B45EBAC988}" type="presParOf" srcId="{5AFC0B8E-C789-437A-8DA8-F1DC3C7588F6}" destId="{56B944B5-C448-4C80-A853-DEF8A435872D}" srcOrd="1" destOrd="0" presId="urn:microsoft.com/office/officeart/2018/5/layout/IconCircleLabelList"/>
    <dgm:cxn modelId="{19F6F57C-AF26-4386-8D55-540175A7E060}" type="presParOf" srcId="{5AFC0B8E-C789-437A-8DA8-F1DC3C7588F6}" destId="{C3AD630B-7255-4A09-956C-CC51ED45A99B}" srcOrd="2" destOrd="0" presId="urn:microsoft.com/office/officeart/2018/5/layout/IconCircleLabelList"/>
    <dgm:cxn modelId="{30B8AE51-2164-41FC-AA6A-DA7BA737E885}" type="presParOf" srcId="{5AFC0B8E-C789-437A-8DA8-F1DC3C7588F6}" destId="{4942884A-FB7E-475A-989D-4F4E84AA2928}" srcOrd="3" destOrd="0" presId="urn:microsoft.com/office/officeart/2018/5/layout/IconCircleLabelList"/>
    <dgm:cxn modelId="{BE46D148-48E1-4ACA-BC2B-00CE7039DE3A}" type="presParOf" srcId="{369AABEA-8514-405F-9500-0ED82621AE62}" destId="{8DE9EE1E-25B6-49B5-9CFE-E100513B03D1}" srcOrd="7" destOrd="0" presId="urn:microsoft.com/office/officeart/2018/5/layout/IconCircleLabelList"/>
    <dgm:cxn modelId="{812BD96C-FE27-474A-BE0F-79C1E0E35261}" type="presParOf" srcId="{369AABEA-8514-405F-9500-0ED82621AE62}" destId="{009BC794-EECC-4DCB-97F9-1C1BCAFE0F33}" srcOrd="8" destOrd="0" presId="urn:microsoft.com/office/officeart/2018/5/layout/IconCircleLabelList"/>
    <dgm:cxn modelId="{1EB12CB5-AA0D-47AD-88B5-F0BF73C795AB}" type="presParOf" srcId="{009BC794-EECC-4DCB-97F9-1C1BCAFE0F33}" destId="{81C8748F-07C9-4465-AF6E-FD1C61A75545}" srcOrd="0" destOrd="0" presId="urn:microsoft.com/office/officeart/2018/5/layout/IconCircleLabelList"/>
    <dgm:cxn modelId="{E3321286-CC3F-4680-9BE8-0952F8269881}" type="presParOf" srcId="{009BC794-EECC-4DCB-97F9-1C1BCAFE0F33}" destId="{EC585EF5-6D67-4EED-96A6-A90E039D3514}" srcOrd="1" destOrd="0" presId="urn:microsoft.com/office/officeart/2018/5/layout/IconCircleLabelList"/>
    <dgm:cxn modelId="{1156ADC3-5727-4076-AE5F-32534436A73B}" type="presParOf" srcId="{009BC794-EECC-4DCB-97F9-1C1BCAFE0F33}" destId="{41A8D2A8-9FB6-4F0C-9260-6473B6DD5FFD}" srcOrd="2" destOrd="0" presId="urn:microsoft.com/office/officeart/2018/5/layout/IconCircleLabelList"/>
    <dgm:cxn modelId="{9D83CB4E-3A6C-4F90-B6BE-0DCB70997C24}" type="presParOf" srcId="{009BC794-EECC-4DCB-97F9-1C1BCAFE0F33}" destId="{FDD40AA0-DE4B-47C2-BD2C-24354D483492}" srcOrd="3" destOrd="0" presId="urn:microsoft.com/office/officeart/2018/5/layout/IconCircleLabelList"/>
    <dgm:cxn modelId="{F9F6C804-8197-4031-A2A5-D53CB495A88D}" type="presParOf" srcId="{369AABEA-8514-405F-9500-0ED82621AE62}" destId="{E8ED4E5F-EB33-4154-9D7A-B41DF76EEB5B}" srcOrd="9" destOrd="0" presId="urn:microsoft.com/office/officeart/2018/5/layout/IconCircleLabelList"/>
    <dgm:cxn modelId="{30351FF6-8015-4A33-A8DC-6A208AC5EABB}" type="presParOf" srcId="{369AABEA-8514-405F-9500-0ED82621AE62}" destId="{08398216-E31D-4676-A5DD-A8517F3C716D}" srcOrd="10" destOrd="0" presId="urn:microsoft.com/office/officeart/2018/5/layout/IconCircleLabelList"/>
    <dgm:cxn modelId="{E4C4E37A-802F-4347-ADD4-7E77A3F56346}" type="presParOf" srcId="{08398216-E31D-4676-A5DD-A8517F3C716D}" destId="{1AD22743-80D8-4F53-9A81-4F80FCD232A2}" srcOrd="0" destOrd="0" presId="urn:microsoft.com/office/officeart/2018/5/layout/IconCircleLabelList"/>
    <dgm:cxn modelId="{6ABCD579-6305-4979-A5BE-C4F7FDF63BDA}" type="presParOf" srcId="{08398216-E31D-4676-A5DD-A8517F3C716D}" destId="{47E6A64F-EA44-414E-831C-C98C742FBEE1}" srcOrd="1" destOrd="0" presId="urn:microsoft.com/office/officeart/2018/5/layout/IconCircleLabelList"/>
    <dgm:cxn modelId="{37EC342B-CC31-4A70-A324-7311FD5BEFE2}" type="presParOf" srcId="{08398216-E31D-4676-A5DD-A8517F3C716D}" destId="{B22359C8-DB75-4FEB-9FE1-AD1E40C455B6}" srcOrd="2" destOrd="0" presId="urn:microsoft.com/office/officeart/2018/5/layout/IconCircleLabelList"/>
    <dgm:cxn modelId="{43A1FBEB-C167-4D92-B78F-7CC5523ED62C}" type="presParOf" srcId="{08398216-E31D-4676-A5DD-A8517F3C716D}" destId="{CF97A142-37C6-48E7-B080-0CC7676A16B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B0369-6432-4F94-B4F1-E96922AE6C03}">
      <dsp:nvSpPr>
        <dsp:cNvPr id="0" name=""/>
        <dsp:cNvSpPr/>
      </dsp:nvSpPr>
      <dsp:spPr>
        <a:xfrm>
          <a:off x="0" y="658"/>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BC49EC97-1E19-4DA3-A1BB-F9D9E5FA7E45}">
      <dsp:nvSpPr>
        <dsp:cNvPr id="0" name=""/>
        <dsp:cNvSpPr/>
      </dsp:nvSpPr>
      <dsp:spPr>
        <a:xfrm>
          <a:off x="0" y="658"/>
          <a:ext cx="10991850" cy="769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defRPr cap="all"/>
          </a:pPr>
          <a:r>
            <a:rPr lang="en-US" sz="3200" b="1" u="sng" kern="1200" dirty="0" err="1">
              <a:solidFill>
                <a:srgbClr val="FFFF00"/>
              </a:solidFill>
              <a:latin typeface="Batang" panose="02030600000101010101" pitchFamily="18" charset="-127"/>
              <a:ea typeface="Batang" panose="02030600000101010101" pitchFamily="18" charset="-127"/>
            </a:rPr>
            <a:t>WORKIng</a:t>
          </a:r>
          <a:endParaRPr lang="en-US" sz="3200" b="1" u="sng" kern="1200" dirty="0">
            <a:solidFill>
              <a:srgbClr val="FFFF00"/>
            </a:solidFill>
            <a:latin typeface="Batang" panose="02030600000101010101" pitchFamily="18" charset="-127"/>
            <a:ea typeface="Batang" panose="02030600000101010101" pitchFamily="18" charset="-127"/>
          </a:endParaRPr>
        </a:p>
      </dsp:txBody>
      <dsp:txXfrm>
        <a:off x="0" y="658"/>
        <a:ext cx="10991850" cy="769976"/>
      </dsp:txXfrm>
    </dsp:sp>
    <dsp:sp modelId="{95EE4ACC-1A0D-468B-9689-62F7019C4078}">
      <dsp:nvSpPr>
        <dsp:cNvPr id="0" name=""/>
        <dsp:cNvSpPr/>
      </dsp:nvSpPr>
      <dsp:spPr>
        <a:xfrm>
          <a:off x="0" y="770634"/>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1294724F-68C1-451D-82F3-E40156610504}">
      <dsp:nvSpPr>
        <dsp:cNvPr id="0" name=""/>
        <dsp:cNvSpPr/>
      </dsp:nvSpPr>
      <dsp:spPr>
        <a:xfrm>
          <a:off x="0" y="770634"/>
          <a:ext cx="10991850" cy="769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IN" sz="1500" b="1" kern="1200"/>
            <a:t>1. </a:t>
          </a:r>
          <a:r>
            <a:rPr lang="en-IN" sz="1500" b="1" kern="1200">
              <a:latin typeface="Bierstadt" panose="020F0502020204030204" pitchFamily="34" charset="0"/>
            </a:rPr>
            <a:t>ESP32-S3: This acts as the brain of the system, responsible for collecting data from the various sensors, processing it, and controlling the other components. It connects to the Wi-Fi network to communicate with a mobile app or a web interface.</a:t>
          </a:r>
          <a:endParaRPr lang="en-US" sz="1500" b="1" kern="1200">
            <a:latin typeface="Bierstadt" panose="020F0502020204030204" pitchFamily="34" charset="0"/>
          </a:endParaRPr>
        </a:p>
      </dsp:txBody>
      <dsp:txXfrm>
        <a:off x="0" y="770634"/>
        <a:ext cx="10991850" cy="769976"/>
      </dsp:txXfrm>
    </dsp:sp>
    <dsp:sp modelId="{89A5BEF5-D2BB-4816-B254-C5EAC35D2890}">
      <dsp:nvSpPr>
        <dsp:cNvPr id="0" name=""/>
        <dsp:cNvSpPr/>
      </dsp:nvSpPr>
      <dsp:spPr>
        <a:xfrm>
          <a:off x="0" y="1540610"/>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3C1CD006-FFD1-4526-8103-19862431653D}">
      <dsp:nvSpPr>
        <dsp:cNvPr id="0" name=""/>
        <dsp:cNvSpPr/>
      </dsp:nvSpPr>
      <dsp:spPr>
        <a:xfrm>
          <a:off x="0" y="1540610"/>
          <a:ext cx="10991850" cy="769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IN" sz="1500" b="1" kern="1200">
              <a:latin typeface="Bierstadt" panose="020B0004020202020204" pitchFamily="34" charset="0"/>
            </a:rPr>
            <a:t>2. DHT11: The DHT11 sensor measures temperature and humidity. It provides real-time data about the environmental conditions in the garden.</a:t>
          </a:r>
          <a:endParaRPr lang="en-US" sz="1500" b="1" kern="1200">
            <a:latin typeface="Bierstadt" panose="020B0004020202020204" pitchFamily="34" charset="0"/>
          </a:endParaRPr>
        </a:p>
      </dsp:txBody>
      <dsp:txXfrm>
        <a:off x="0" y="1540610"/>
        <a:ext cx="10991850" cy="769976"/>
      </dsp:txXfrm>
    </dsp:sp>
    <dsp:sp modelId="{2DB6B9DE-1517-4B1E-B99C-0FDDB0CF27BD}">
      <dsp:nvSpPr>
        <dsp:cNvPr id="0" name=""/>
        <dsp:cNvSpPr/>
      </dsp:nvSpPr>
      <dsp:spPr>
        <a:xfrm>
          <a:off x="0" y="2310586"/>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0D472845-2E28-46B8-A2E7-8FD6265EB88A}">
      <dsp:nvSpPr>
        <dsp:cNvPr id="0" name=""/>
        <dsp:cNvSpPr/>
      </dsp:nvSpPr>
      <dsp:spPr>
        <a:xfrm>
          <a:off x="0" y="2310586"/>
          <a:ext cx="10991850" cy="769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IN" sz="1500" b="1" kern="1200">
              <a:latin typeface="Bierstadt" panose="020B0004020202020204" pitchFamily="34" charset="0"/>
            </a:rPr>
            <a:t>3. LDR (Light Dependent Resistor): The LDR senses the light intensity in the garden. This helps the system understand whether it's day or night and adjust actions accordingly, such as turning on the LED at night or adjusting watering frequency.</a:t>
          </a:r>
          <a:endParaRPr lang="en-US" sz="1500" b="1" kern="1200">
            <a:latin typeface="Bierstadt" panose="020B0004020202020204" pitchFamily="34" charset="0"/>
          </a:endParaRPr>
        </a:p>
      </dsp:txBody>
      <dsp:txXfrm>
        <a:off x="0" y="2310586"/>
        <a:ext cx="10991850" cy="769976"/>
      </dsp:txXfrm>
    </dsp:sp>
    <dsp:sp modelId="{68610FA4-C23B-4451-9168-0573F999E173}">
      <dsp:nvSpPr>
        <dsp:cNvPr id="0" name=""/>
        <dsp:cNvSpPr/>
      </dsp:nvSpPr>
      <dsp:spPr>
        <a:xfrm>
          <a:off x="0" y="3080563"/>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2F23BAEB-F4AF-453D-9703-4306CA6D0252}">
      <dsp:nvSpPr>
        <dsp:cNvPr id="0" name=""/>
        <dsp:cNvSpPr/>
      </dsp:nvSpPr>
      <dsp:spPr>
        <a:xfrm>
          <a:off x="0" y="3080563"/>
          <a:ext cx="10991850" cy="769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IN" sz="1500" b="1" kern="1200">
              <a:latin typeface="Bierstadt" panose="020B0004020202020204" pitchFamily="34" charset="0"/>
            </a:rPr>
            <a:t>4. Soil Moisture Sensor: This sensor measures the moisture level in the soil. It helps in determining when to water the plants based on their specific needs.</a:t>
          </a:r>
          <a:endParaRPr lang="en-US" sz="1500" b="1" kern="1200">
            <a:latin typeface="Bierstadt" panose="020B0004020202020204" pitchFamily="34" charset="0"/>
          </a:endParaRPr>
        </a:p>
      </dsp:txBody>
      <dsp:txXfrm>
        <a:off x="0" y="3080563"/>
        <a:ext cx="10991850" cy="769976"/>
      </dsp:txXfrm>
    </dsp:sp>
    <dsp:sp modelId="{92F53793-48BD-4C6C-B93A-716676963BC5}">
      <dsp:nvSpPr>
        <dsp:cNvPr id="0" name=""/>
        <dsp:cNvSpPr/>
      </dsp:nvSpPr>
      <dsp:spPr>
        <a:xfrm>
          <a:off x="0" y="3850539"/>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04BB93B9-61B1-4208-A36C-A28810D37633}">
      <dsp:nvSpPr>
        <dsp:cNvPr id="0" name=""/>
        <dsp:cNvSpPr/>
      </dsp:nvSpPr>
      <dsp:spPr>
        <a:xfrm>
          <a:off x="0" y="3850539"/>
          <a:ext cx="10991850" cy="769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IN" sz="1500" b="1" kern="1200">
              <a:latin typeface="Bierstadt" panose="020B0004020202020204" pitchFamily="34" charset="0"/>
            </a:rPr>
            <a:t>5. 5V Relay: The relay is used to control high-power devices like the 5V DC pump. It can be used to turn on/off the water pump based on soil moisture levels.</a:t>
          </a:r>
          <a:endParaRPr lang="en-US" sz="1500" b="1" kern="1200">
            <a:latin typeface="Bierstadt" panose="020B0004020202020204" pitchFamily="34" charset="0"/>
          </a:endParaRPr>
        </a:p>
      </dsp:txBody>
      <dsp:txXfrm>
        <a:off x="0" y="3850539"/>
        <a:ext cx="10991850" cy="769976"/>
      </dsp:txXfrm>
    </dsp:sp>
    <dsp:sp modelId="{867BE451-74D7-4989-8EC8-65D4B7EFC219}">
      <dsp:nvSpPr>
        <dsp:cNvPr id="0" name=""/>
        <dsp:cNvSpPr/>
      </dsp:nvSpPr>
      <dsp:spPr>
        <a:xfrm>
          <a:off x="0" y="4620515"/>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2DC2E1F7-93B8-43C0-B9B3-E947B02D592B}">
      <dsp:nvSpPr>
        <dsp:cNvPr id="0" name=""/>
        <dsp:cNvSpPr/>
      </dsp:nvSpPr>
      <dsp:spPr>
        <a:xfrm>
          <a:off x="0" y="4620515"/>
          <a:ext cx="10991850" cy="769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defRPr cap="all"/>
          </a:pPr>
          <a:r>
            <a:rPr lang="en-IN" sz="1500" b="1" kern="1200">
              <a:latin typeface="Bierstadt" panose="020B0004020202020204" pitchFamily="34" charset="0"/>
            </a:rPr>
            <a:t>6. LED: The LED can be used for various purposes, such as providing light at night using the LDR data or indicating system status</a:t>
          </a:r>
          <a:r>
            <a:rPr lang="en-IN" sz="1500" b="1" kern="1200"/>
            <a:t>.</a:t>
          </a:r>
          <a:endParaRPr lang="en-US" sz="1500" b="1" kern="1200"/>
        </a:p>
      </dsp:txBody>
      <dsp:txXfrm>
        <a:off x="0" y="4620515"/>
        <a:ext cx="10991850" cy="7699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F0339-628A-4089-8738-4DED5C3D7609}">
      <dsp:nvSpPr>
        <dsp:cNvPr id="0" name=""/>
        <dsp:cNvSpPr/>
      </dsp:nvSpPr>
      <dsp:spPr>
        <a:xfrm>
          <a:off x="0" y="658"/>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64DDFB15-DA97-4D75-985A-9EA207483A3A}">
      <dsp:nvSpPr>
        <dsp:cNvPr id="0" name=""/>
        <dsp:cNvSpPr/>
      </dsp:nvSpPr>
      <dsp:spPr>
        <a:xfrm>
          <a:off x="0" y="658"/>
          <a:ext cx="10991850" cy="53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dirty="0">
              <a:solidFill>
                <a:schemeClr val="tx1">
                  <a:lumMod val="95000"/>
                  <a:lumOff val="5000"/>
                </a:schemeClr>
              </a:solidFill>
            </a:rPr>
            <a:t>7. 5V DC Pump: This pump is used to deliver water to the plants. It can be controlled through the relay based on the soil moisture readings.</a:t>
          </a:r>
          <a:endParaRPr lang="en-US" sz="1500" b="1" kern="1200" dirty="0">
            <a:solidFill>
              <a:schemeClr val="tx1">
                <a:lumMod val="95000"/>
                <a:lumOff val="5000"/>
              </a:schemeClr>
            </a:solidFill>
          </a:endParaRPr>
        </a:p>
      </dsp:txBody>
      <dsp:txXfrm>
        <a:off x="0" y="658"/>
        <a:ext cx="10991850" cy="538983"/>
      </dsp:txXfrm>
    </dsp:sp>
    <dsp:sp modelId="{B52EEC1C-C48B-4D74-8311-04CF83F7A668}">
      <dsp:nvSpPr>
        <dsp:cNvPr id="0" name=""/>
        <dsp:cNvSpPr/>
      </dsp:nvSpPr>
      <dsp:spPr>
        <a:xfrm>
          <a:off x="0" y="539641"/>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D126086F-4D38-495B-8C77-5E0DC827F2B5}">
      <dsp:nvSpPr>
        <dsp:cNvPr id="0" name=""/>
        <dsp:cNvSpPr/>
      </dsp:nvSpPr>
      <dsp:spPr>
        <a:xfrm>
          <a:off x="0" y="539641"/>
          <a:ext cx="10991850" cy="53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dirty="0">
              <a:solidFill>
                <a:schemeClr val="tx1">
                  <a:lumMod val="95000"/>
                  <a:lumOff val="5000"/>
                </a:schemeClr>
              </a:solidFill>
            </a:rPr>
            <a:t>8. Buck Converter: The buck converter helps regulate the voltage supplied to various components, ensuring they receive a stable and appropriate voltage.</a:t>
          </a:r>
          <a:endParaRPr lang="en-US" sz="1500" b="1" kern="1200" dirty="0">
            <a:solidFill>
              <a:schemeClr val="tx1">
                <a:lumMod val="95000"/>
                <a:lumOff val="5000"/>
              </a:schemeClr>
            </a:solidFill>
          </a:endParaRPr>
        </a:p>
      </dsp:txBody>
      <dsp:txXfrm>
        <a:off x="0" y="539641"/>
        <a:ext cx="10991850" cy="538983"/>
      </dsp:txXfrm>
    </dsp:sp>
    <dsp:sp modelId="{1E884A32-1208-48CF-B526-5E06D7B51B6E}">
      <dsp:nvSpPr>
        <dsp:cNvPr id="0" name=""/>
        <dsp:cNvSpPr/>
      </dsp:nvSpPr>
      <dsp:spPr>
        <a:xfrm>
          <a:off x="0" y="1078624"/>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158DC812-3B7C-45B9-B94A-5B7C9D636FB7}">
      <dsp:nvSpPr>
        <dsp:cNvPr id="0" name=""/>
        <dsp:cNvSpPr/>
      </dsp:nvSpPr>
      <dsp:spPr>
        <a:xfrm>
          <a:off x="0" y="1078624"/>
          <a:ext cx="10991850" cy="53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dirty="0">
              <a:solidFill>
                <a:srgbClr val="FFFF00"/>
              </a:solidFill>
            </a:rPr>
            <a:t>The workflow might look like this:</a:t>
          </a:r>
          <a:endParaRPr lang="en-US" sz="2000" b="1" kern="1200" dirty="0">
            <a:solidFill>
              <a:srgbClr val="FFFF00"/>
            </a:solidFill>
          </a:endParaRPr>
        </a:p>
      </dsp:txBody>
      <dsp:txXfrm>
        <a:off x="0" y="1078624"/>
        <a:ext cx="10991850" cy="538983"/>
      </dsp:txXfrm>
    </dsp:sp>
    <dsp:sp modelId="{64341268-0672-44B5-8469-2826143068D0}">
      <dsp:nvSpPr>
        <dsp:cNvPr id="0" name=""/>
        <dsp:cNvSpPr/>
      </dsp:nvSpPr>
      <dsp:spPr>
        <a:xfrm>
          <a:off x="0" y="1617608"/>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2511BC54-EFDF-48BE-A04C-55B976B3CB7F}">
      <dsp:nvSpPr>
        <dsp:cNvPr id="0" name=""/>
        <dsp:cNvSpPr/>
      </dsp:nvSpPr>
      <dsp:spPr>
        <a:xfrm>
          <a:off x="0" y="1617608"/>
          <a:ext cx="10991850" cy="53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a:solidFill>
                <a:schemeClr val="tx1">
                  <a:lumMod val="95000"/>
                  <a:lumOff val="5000"/>
                </a:schemeClr>
              </a:solidFill>
            </a:rPr>
            <a:t>- The ESP32-S3 collects data from the DHT11, LDR, and soil moisture sensor.</a:t>
          </a:r>
          <a:endParaRPr lang="en-US" sz="1500" b="1" kern="1200">
            <a:solidFill>
              <a:schemeClr val="tx1">
                <a:lumMod val="95000"/>
                <a:lumOff val="5000"/>
              </a:schemeClr>
            </a:solidFill>
          </a:endParaRPr>
        </a:p>
      </dsp:txBody>
      <dsp:txXfrm>
        <a:off x="0" y="1617608"/>
        <a:ext cx="10991850" cy="538983"/>
      </dsp:txXfrm>
    </dsp:sp>
    <dsp:sp modelId="{8B7F988A-1C2D-45F0-8944-7A26E5082345}">
      <dsp:nvSpPr>
        <dsp:cNvPr id="0" name=""/>
        <dsp:cNvSpPr/>
      </dsp:nvSpPr>
      <dsp:spPr>
        <a:xfrm>
          <a:off x="0" y="2156591"/>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789E8049-26B4-4C13-9559-9F82025CEB2A}">
      <dsp:nvSpPr>
        <dsp:cNvPr id="0" name=""/>
        <dsp:cNvSpPr/>
      </dsp:nvSpPr>
      <dsp:spPr>
        <a:xfrm>
          <a:off x="0" y="2156591"/>
          <a:ext cx="10991850" cy="53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dirty="0">
              <a:solidFill>
                <a:schemeClr val="tx1">
                  <a:lumMod val="95000"/>
                  <a:lumOff val="5000"/>
                </a:schemeClr>
              </a:solidFill>
            </a:rPr>
            <a:t>- It </a:t>
          </a:r>
          <a:r>
            <a:rPr lang="en-IN" sz="1500" b="1" kern="1200" dirty="0" err="1">
              <a:solidFill>
                <a:schemeClr val="tx1">
                  <a:lumMod val="95000"/>
                  <a:lumOff val="5000"/>
                </a:schemeClr>
              </a:solidFill>
            </a:rPr>
            <a:t>analyzes</a:t>
          </a:r>
          <a:r>
            <a:rPr lang="en-IN" sz="1500" b="1" kern="1200" dirty="0">
              <a:solidFill>
                <a:schemeClr val="tx1">
                  <a:lumMod val="95000"/>
                  <a:lumOff val="5000"/>
                </a:schemeClr>
              </a:solidFill>
            </a:rPr>
            <a:t> the data and makes decisions, such as turning on the pump if soil moisture is low or adjusting LED brightness based on light levels.</a:t>
          </a:r>
          <a:endParaRPr lang="en-US" sz="1500" b="1" kern="1200" dirty="0">
            <a:solidFill>
              <a:schemeClr val="tx1">
                <a:lumMod val="95000"/>
                <a:lumOff val="5000"/>
              </a:schemeClr>
            </a:solidFill>
          </a:endParaRPr>
        </a:p>
      </dsp:txBody>
      <dsp:txXfrm>
        <a:off x="0" y="2156591"/>
        <a:ext cx="10991850" cy="538983"/>
      </dsp:txXfrm>
    </dsp:sp>
    <dsp:sp modelId="{1F1919C6-5C8D-4EB5-913B-089571E6037F}">
      <dsp:nvSpPr>
        <dsp:cNvPr id="0" name=""/>
        <dsp:cNvSpPr/>
      </dsp:nvSpPr>
      <dsp:spPr>
        <a:xfrm>
          <a:off x="0" y="2695575"/>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80CE6D4D-B417-4AE9-929C-F650CB9B71DD}">
      <dsp:nvSpPr>
        <dsp:cNvPr id="0" name=""/>
        <dsp:cNvSpPr/>
      </dsp:nvSpPr>
      <dsp:spPr>
        <a:xfrm>
          <a:off x="0" y="2695575"/>
          <a:ext cx="10991850" cy="53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dirty="0">
              <a:solidFill>
                <a:schemeClr val="tx1">
                  <a:lumMod val="95000"/>
                  <a:lumOff val="5000"/>
                </a:schemeClr>
              </a:solidFill>
            </a:rPr>
            <a:t>- The ESP32-S3 can communicate the system's status to a user through a mobile app or a web interface.</a:t>
          </a:r>
          <a:endParaRPr lang="en-US" sz="1500" b="1" kern="1200" dirty="0">
            <a:solidFill>
              <a:schemeClr val="tx1">
                <a:lumMod val="95000"/>
                <a:lumOff val="5000"/>
              </a:schemeClr>
            </a:solidFill>
          </a:endParaRPr>
        </a:p>
      </dsp:txBody>
      <dsp:txXfrm>
        <a:off x="0" y="2695575"/>
        <a:ext cx="10991850" cy="538983"/>
      </dsp:txXfrm>
    </dsp:sp>
    <dsp:sp modelId="{9268C45F-41ED-4CCC-9BED-BCA1B692016A}">
      <dsp:nvSpPr>
        <dsp:cNvPr id="0" name=""/>
        <dsp:cNvSpPr/>
      </dsp:nvSpPr>
      <dsp:spPr>
        <a:xfrm>
          <a:off x="0" y="3234558"/>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D9784351-9FBC-42DB-BC2F-4D8C64AF2C51}">
      <dsp:nvSpPr>
        <dsp:cNvPr id="0" name=""/>
        <dsp:cNvSpPr/>
      </dsp:nvSpPr>
      <dsp:spPr>
        <a:xfrm>
          <a:off x="0" y="3234558"/>
          <a:ext cx="10991850" cy="53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a:solidFill>
                <a:schemeClr val="tx1">
                  <a:lumMod val="95000"/>
                  <a:lumOff val="5000"/>
                </a:schemeClr>
              </a:solidFill>
            </a:rPr>
            <a:t>- Users can also send commands to the ESP32-S3 to control the components manually.</a:t>
          </a:r>
          <a:endParaRPr lang="en-US" sz="1500" b="1" kern="1200">
            <a:solidFill>
              <a:schemeClr val="tx1">
                <a:lumMod val="95000"/>
                <a:lumOff val="5000"/>
              </a:schemeClr>
            </a:solidFill>
          </a:endParaRPr>
        </a:p>
      </dsp:txBody>
      <dsp:txXfrm>
        <a:off x="0" y="3234558"/>
        <a:ext cx="10991850" cy="538983"/>
      </dsp:txXfrm>
    </dsp:sp>
    <dsp:sp modelId="{096A4439-7A10-4C88-B0BA-D1F6493FDBCC}">
      <dsp:nvSpPr>
        <dsp:cNvPr id="0" name=""/>
        <dsp:cNvSpPr/>
      </dsp:nvSpPr>
      <dsp:spPr>
        <a:xfrm>
          <a:off x="0" y="3773541"/>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831E0942-9515-47BE-8517-EBA365C42797}">
      <dsp:nvSpPr>
        <dsp:cNvPr id="0" name=""/>
        <dsp:cNvSpPr/>
      </dsp:nvSpPr>
      <dsp:spPr>
        <a:xfrm>
          <a:off x="0" y="3773541"/>
          <a:ext cx="10991850" cy="53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a:solidFill>
                <a:schemeClr val="tx1">
                  <a:lumMod val="95000"/>
                  <a:lumOff val="5000"/>
                </a:schemeClr>
              </a:solidFill>
            </a:rPr>
            <a:t>- The 5V relay is controlled by the ESP32-S3 to turn the water pump on/off as needed.</a:t>
          </a:r>
          <a:endParaRPr lang="en-US" sz="1500" b="1" kern="1200">
            <a:solidFill>
              <a:schemeClr val="tx1">
                <a:lumMod val="95000"/>
                <a:lumOff val="5000"/>
              </a:schemeClr>
            </a:solidFill>
          </a:endParaRPr>
        </a:p>
      </dsp:txBody>
      <dsp:txXfrm>
        <a:off x="0" y="3773541"/>
        <a:ext cx="10991850" cy="538983"/>
      </dsp:txXfrm>
    </dsp:sp>
    <dsp:sp modelId="{978FF227-DF77-41FC-ABDC-75F826D61F0F}">
      <dsp:nvSpPr>
        <dsp:cNvPr id="0" name=""/>
        <dsp:cNvSpPr/>
      </dsp:nvSpPr>
      <dsp:spPr>
        <a:xfrm>
          <a:off x="0" y="4312525"/>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DC18104F-80F6-4D28-99CD-C36B59EB30C7}">
      <dsp:nvSpPr>
        <dsp:cNvPr id="0" name=""/>
        <dsp:cNvSpPr/>
      </dsp:nvSpPr>
      <dsp:spPr>
        <a:xfrm>
          <a:off x="0" y="4312525"/>
          <a:ext cx="10991850" cy="53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a:solidFill>
                <a:schemeClr val="tx1">
                  <a:lumMod val="95000"/>
                  <a:lumOff val="5000"/>
                </a:schemeClr>
              </a:solidFill>
            </a:rPr>
            <a:t>- The buck converter ensures that the components receive a stable power supply.</a:t>
          </a:r>
          <a:endParaRPr lang="en-US" sz="1500" b="1" kern="1200" dirty="0">
            <a:solidFill>
              <a:schemeClr val="tx1">
                <a:lumMod val="95000"/>
                <a:lumOff val="5000"/>
              </a:schemeClr>
            </a:solidFill>
          </a:endParaRPr>
        </a:p>
      </dsp:txBody>
      <dsp:txXfrm>
        <a:off x="0" y="4312525"/>
        <a:ext cx="10991850" cy="538983"/>
      </dsp:txXfrm>
    </dsp:sp>
    <dsp:sp modelId="{04102A7C-DB8D-4DEE-B6C7-66505EE68181}">
      <dsp:nvSpPr>
        <dsp:cNvPr id="0" name=""/>
        <dsp:cNvSpPr/>
      </dsp:nvSpPr>
      <dsp:spPr>
        <a:xfrm>
          <a:off x="0" y="4851508"/>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34A17FEA-75DA-4302-8211-84E6D811B6BD}">
      <dsp:nvSpPr>
        <dsp:cNvPr id="0" name=""/>
        <dsp:cNvSpPr/>
      </dsp:nvSpPr>
      <dsp:spPr>
        <a:xfrm>
          <a:off x="0" y="4851508"/>
          <a:ext cx="10991850" cy="538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1" kern="1200" dirty="0">
              <a:solidFill>
                <a:schemeClr val="tx1">
                  <a:lumMod val="95000"/>
                  <a:lumOff val="5000"/>
                </a:schemeClr>
              </a:solidFill>
            </a:rPr>
            <a:t>Overall, the smart garden system enables automation and remote control, helping to create an optimal environment for plant growth while conserving resources like water and energy.</a:t>
          </a:r>
          <a:endParaRPr lang="en-US" sz="1500" b="1" kern="1200" dirty="0">
            <a:solidFill>
              <a:schemeClr val="tx1">
                <a:lumMod val="95000"/>
                <a:lumOff val="5000"/>
              </a:schemeClr>
            </a:solidFill>
          </a:endParaRPr>
        </a:p>
      </dsp:txBody>
      <dsp:txXfrm>
        <a:off x="0" y="4851508"/>
        <a:ext cx="10991850" cy="5389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9C483-E73E-4134-A1A4-DF59898495F7}">
      <dsp:nvSpPr>
        <dsp:cNvPr id="0" name=""/>
        <dsp:cNvSpPr/>
      </dsp:nvSpPr>
      <dsp:spPr>
        <a:xfrm>
          <a:off x="0" y="658"/>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A3B89998-35B5-4E0A-8CDE-144FED6EFAC8}">
      <dsp:nvSpPr>
        <dsp:cNvPr id="0" name=""/>
        <dsp:cNvSpPr/>
      </dsp:nvSpPr>
      <dsp:spPr>
        <a:xfrm>
          <a:off x="0" y="658"/>
          <a:ext cx="10991850" cy="59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ctr" defTabSz="1778000">
            <a:lnSpc>
              <a:spcPct val="90000"/>
            </a:lnSpc>
            <a:spcBef>
              <a:spcPct val="0"/>
            </a:spcBef>
            <a:spcAft>
              <a:spcPct val="35000"/>
            </a:spcAft>
            <a:buNone/>
          </a:pPr>
          <a:r>
            <a:rPr lang="en-US" sz="4000" b="1" u="sng" kern="1200" dirty="0">
              <a:solidFill>
                <a:srgbClr val="FFFF00"/>
              </a:solidFill>
              <a:latin typeface="Bierstadt" panose="020B0004020202020204" pitchFamily="34" charset="0"/>
            </a:rPr>
            <a:t> Benefits</a:t>
          </a:r>
        </a:p>
      </dsp:txBody>
      <dsp:txXfrm>
        <a:off x="0" y="658"/>
        <a:ext cx="10991850" cy="598870"/>
      </dsp:txXfrm>
    </dsp:sp>
    <dsp:sp modelId="{2291D927-1136-4E89-95B2-C1CCA91DF405}">
      <dsp:nvSpPr>
        <dsp:cNvPr id="0" name=""/>
        <dsp:cNvSpPr/>
      </dsp:nvSpPr>
      <dsp:spPr>
        <a:xfrm>
          <a:off x="0" y="599528"/>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37598AA4-0094-4043-A114-B8312B39F31F}">
      <dsp:nvSpPr>
        <dsp:cNvPr id="0" name=""/>
        <dsp:cNvSpPr/>
      </dsp:nvSpPr>
      <dsp:spPr>
        <a:xfrm>
          <a:off x="0" y="599528"/>
          <a:ext cx="10991850" cy="59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latin typeface="Bierstadt" panose="020B0004020202020204" pitchFamily="34" charset="0"/>
            </a:rPr>
            <a:t>1. Improved Plant Growth and Health.</a:t>
          </a:r>
        </a:p>
      </dsp:txBody>
      <dsp:txXfrm>
        <a:off x="0" y="599528"/>
        <a:ext cx="10991850" cy="598870"/>
      </dsp:txXfrm>
    </dsp:sp>
    <dsp:sp modelId="{EA73FFF1-11A6-42B0-B028-E58FD46715DE}">
      <dsp:nvSpPr>
        <dsp:cNvPr id="0" name=""/>
        <dsp:cNvSpPr/>
      </dsp:nvSpPr>
      <dsp:spPr>
        <a:xfrm>
          <a:off x="0" y="1198398"/>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B2D0C4EA-0842-4615-BF2E-9BF4B7C81DC3}">
      <dsp:nvSpPr>
        <dsp:cNvPr id="0" name=""/>
        <dsp:cNvSpPr/>
      </dsp:nvSpPr>
      <dsp:spPr>
        <a:xfrm>
          <a:off x="0" y="1198398"/>
          <a:ext cx="10991850" cy="59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latin typeface="Bierstadt" panose="020B0004020202020204" pitchFamily="34" charset="0"/>
            </a:rPr>
            <a:t>2. Smart Garden ensures your plants are getting the correct amount of water, light, temperature, and humidity, leading to optimal plant growth results.</a:t>
          </a:r>
        </a:p>
      </dsp:txBody>
      <dsp:txXfrm>
        <a:off x="0" y="1198398"/>
        <a:ext cx="10991850" cy="598870"/>
      </dsp:txXfrm>
    </dsp:sp>
    <dsp:sp modelId="{C791DB24-B3A5-49D3-994E-35EFEBB11DDA}">
      <dsp:nvSpPr>
        <dsp:cNvPr id="0" name=""/>
        <dsp:cNvSpPr/>
      </dsp:nvSpPr>
      <dsp:spPr>
        <a:xfrm>
          <a:off x="0" y="1797269"/>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EE87511A-526E-43B1-82D5-F57576706953}">
      <dsp:nvSpPr>
        <dsp:cNvPr id="0" name=""/>
        <dsp:cNvSpPr/>
      </dsp:nvSpPr>
      <dsp:spPr>
        <a:xfrm>
          <a:off x="0" y="1797269"/>
          <a:ext cx="10991850" cy="59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dirty="0">
              <a:latin typeface="Bierstadt" panose="020B0004020202020204" pitchFamily="34" charset="0"/>
            </a:rPr>
            <a:t>3. Saves Time and Water</a:t>
          </a:r>
        </a:p>
      </dsp:txBody>
      <dsp:txXfrm>
        <a:off x="0" y="1797269"/>
        <a:ext cx="10991850" cy="598870"/>
      </dsp:txXfrm>
    </dsp:sp>
    <dsp:sp modelId="{F9630EE8-C691-4FC3-92C1-B25E94FC687C}">
      <dsp:nvSpPr>
        <dsp:cNvPr id="0" name=""/>
        <dsp:cNvSpPr/>
      </dsp:nvSpPr>
      <dsp:spPr>
        <a:xfrm>
          <a:off x="0" y="2396139"/>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FFD8232C-BE24-401F-8CD0-26ABCBC04A94}">
      <dsp:nvSpPr>
        <dsp:cNvPr id="0" name=""/>
        <dsp:cNvSpPr/>
      </dsp:nvSpPr>
      <dsp:spPr>
        <a:xfrm>
          <a:off x="0" y="2396139"/>
          <a:ext cx="10991850" cy="59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latin typeface="Bierstadt" panose="020B0004020202020204" pitchFamily="34" charset="0"/>
            </a:rPr>
            <a:t>4. The automatic watering system saves time and water usage, making it an eco-friendly option for garden enthusiasts.</a:t>
          </a:r>
        </a:p>
      </dsp:txBody>
      <dsp:txXfrm>
        <a:off x="0" y="2396139"/>
        <a:ext cx="10991850" cy="598870"/>
      </dsp:txXfrm>
    </dsp:sp>
    <dsp:sp modelId="{B56D9BA4-9F16-4F3A-8EF9-18F713B9BBAA}">
      <dsp:nvSpPr>
        <dsp:cNvPr id="0" name=""/>
        <dsp:cNvSpPr/>
      </dsp:nvSpPr>
      <dsp:spPr>
        <a:xfrm>
          <a:off x="0" y="2995010"/>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B9830B3F-508F-4312-A702-EBFF235C07DE}">
      <dsp:nvSpPr>
        <dsp:cNvPr id="0" name=""/>
        <dsp:cNvSpPr/>
      </dsp:nvSpPr>
      <dsp:spPr>
        <a:xfrm>
          <a:off x="0" y="2995010"/>
          <a:ext cx="10991850" cy="59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latin typeface="Bierstadt" panose="020B0004020202020204" pitchFamily="34" charset="0"/>
            </a:rPr>
            <a:t>5. Easy to Use and Maintain</a:t>
          </a:r>
        </a:p>
      </dsp:txBody>
      <dsp:txXfrm>
        <a:off x="0" y="2995010"/>
        <a:ext cx="10991850" cy="598870"/>
      </dsp:txXfrm>
    </dsp:sp>
    <dsp:sp modelId="{FABE6902-07C7-460D-97A8-E9D157806FDF}">
      <dsp:nvSpPr>
        <dsp:cNvPr id="0" name=""/>
        <dsp:cNvSpPr/>
      </dsp:nvSpPr>
      <dsp:spPr>
        <a:xfrm>
          <a:off x="0" y="3593880"/>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8B1B1928-3840-4C07-84B3-F01231C20AAB}">
      <dsp:nvSpPr>
        <dsp:cNvPr id="0" name=""/>
        <dsp:cNvSpPr/>
      </dsp:nvSpPr>
      <dsp:spPr>
        <a:xfrm>
          <a:off x="0" y="3593880"/>
          <a:ext cx="10991850" cy="59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latin typeface="Bierstadt" panose="020B0004020202020204" pitchFamily="34" charset="0"/>
            </a:rPr>
            <a:t>6. Smart Garden requires no special maintenance or gardening skills. Just install it and enjoy a smart way of          gardening.</a:t>
          </a:r>
        </a:p>
      </dsp:txBody>
      <dsp:txXfrm>
        <a:off x="0" y="3593880"/>
        <a:ext cx="10991850" cy="598870"/>
      </dsp:txXfrm>
    </dsp:sp>
    <dsp:sp modelId="{C8ADF7B9-3543-4CD7-BC76-01CE8BCE50B9}">
      <dsp:nvSpPr>
        <dsp:cNvPr id="0" name=""/>
        <dsp:cNvSpPr/>
      </dsp:nvSpPr>
      <dsp:spPr>
        <a:xfrm>
          <a:off x="0" y="4192751"/>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A6FBBE37-E220-4D98-B210-0D38477D9D97}">
      <dsp:nvSpPr>
        <dsp:cNvPr id="0" name=""/>
        <dsp:cNvSpPr/>
      </dsp:nvSpPr>
      <dsp:spPr>
        <a:xfrm>
          <a:off x="0" y="4192751"/>
          <a:ext cx="10991850" cy="59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dirty="0">
              <a:latin typeface="Bierstadt" panose="020B0004020202020204" pitchFamily="34" charset="0"/>
            </a:rPr>
            <a:t>7. Sustainable and Eco-friendly Option</a:t>
          </a:r>
        </a:p>
      </dsp:txBody>
      <dsp:txXfrm>
        <a:off x="0" y="4192751"/>
        <a:ext cx="10991850" cy="598870"/>
      </dsp:txXfrm>
    </dsp:sp>
    <dsp:sp modelId="{BF71CFA0-7585-47DE-A7FA-02A6750B0D5F}">
      <dsp:nvSpPr>
        <dsp:cNvPr id="0" name=""/>
        <dsp:cNvSpPr/>
      </dsp:nvSpPr>
      <dsp:spPr>
        <a:xfrm>
          <a:off x="0" y="4791621"/>
          <a:ext cx="10991850" cy="0"/>
        </a:xfrm>
        <a:prstGeom prst="lin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F9E8C0AB-6114-4D03-A03C-34B480FFCA58}">
      <dsp:nvSpPr>
        <dsp:cNvPr id="0" name=""/>
        <dsp:cNvSpPr/>
      </dsp:nvSpPr>
      <dsp:spPr>
        <a:xfrm>
          <a:off x="0" y="4791621"/>
          <a:ext cx="10991850" cy="59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latin typeface="Bierstadt" panose="020B0004020202020204" pitchFamily="34" charset="0"/>
            </a:rPr>
            <a:t>8. Smart Garden is not only good for your plant's health but also for the planet. Save water and electricity while growing your own garden.</a:t>
          </a:r>
        </a:p>
      </dsp:txBody>
      <dsp:txXfrm>
        <a:off x="0" y="4791621"/>
        <a:ext cx="10991850" cy="5988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6572D-0299-4C9B-B847-F5B5584DD77C}">
      <dsp:nvSpPr>
        <dsp:cNvPr id="0" name=""/>
        <dsp:cNvSpPr/>
      </dsp:nvSpPr>
      <dsp:spPr>
        <a:xfrm>
          <a:off x="275724" y="672670"/>
          <a:ext cx="853523" cy="8535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E1FDB1-D929-4E3F-8EC0-F3CEB8BB6F97}">
      <dsp:nvSpPr>
        <dsp:cNvPr id="0" name=""/>
        <dsp:cNvSpPr/>
      </dsp:nvSpPr>
      <dsp:spPr>
        <a:xfrm>
          <a:off x="457623" y="854568"/>
          <a:ext cx="489726" cy="4897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3C672A-C1C2-49FE-886D-DED07F6FE686}">
      <dsp:nvSpPr>
        <dsp:cNvPr id="0" name=""/>
        <dsp:cNvSpPr/>
      </dsp:nvSpPr>
      <dsp:spPr>
        <a:xfrm>
          <a:off x="2877" y="1792045"/>
          <a:ext cx="1399218" cy="879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dirty="0"/>
            <a:t>Revolutionary Technology</a:t>
          </a:r>
        </a:p>
      </dsp:txBody>
      <dsp:txXfrm>
        <a:off x="2877" y="1792045"/>
        <a:ext cx="1399218" cy="879977"/>
      </dsp:txXfrm>
    </dsp:sp>
    <dsp:sp modelId="{015649EA-1EB8-41C8-9EAA-9EA1D6C0D238}">
      <dsp:nvSpPr>
        <dsp:cNvPr id="0" name=""/>
        <dsp:cNvSpPr/>
      </dsp:nvSpPr>
      <dsp:spPr>
        <a:xfrm>
          <a:off x="1919806" y="672670"/>
          <a:ext cx="853523" cy="85352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32EA0-8C72-4F3A-A07E-158DE1F7F39B}">
      <dsp:nvSpPr>
        <dsp:cNvPr id="0" name=""/>
        <dsp:cNvSpPr/>
      </dsp:nvSpPr>
      <dsp:spPr>
        <a:xfrm>
          <a:off x="2101705" y="854568"/>
          <a:ext cx="489726" cy="4897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BEAB5B-8369-48F6-BBDB-B94D2A06B519}">
      <dsp:nvSpPr>
        <dsp:cNvPr id="0" name=""/>
        <dsp:cNvSpPr/>
      </dsp:nvSpPr>
      <dsp:spPr>
        <a:xfrm>
          <a:off x="1646959" y="1792045"/>
          <a:ext cx="1399218" cy="879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Smart Garden promises to introduce a new era of sustainable gardening with its revolutionary technology.</a:t>
          </a:r>
        </a:p>
      </dsp:txBody>
      <dsp:txXfrm>
        <a:off x="1646959" y="1792045"/>
        <a:ext cx="1399218" cy="879977"/>
      </dsp:txXfrm>
    </dsp:sp>
    <dsp:sp modelId="{FF1FD283-2D1D-4DE2-B242-D6085DC0B2BC}">
      <dsp:nvSpPr>
        <dsp:cNvPr id="0" name=""/>
        <dsp:cNvSpPr/>
      </dsp:nvSpPr>
      <dsp:spPr>
        <a:xfrm>
          <a:off x="3563888" y="672670"/>
          <a:ext cx="853523" cy="85352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BC865-8CEF-4662-BD4A-91A9DC69F652}">
      <dsp:nvSpPr>
        <dsp:cNvPr id="0" name=""/>
        <dsp:cNvSpPr/>
      </dsp:nvSpPr>
      <dsp:spPr>
        <a:xfrm>
          <a:off x="3745787" y="854568"/>
          <a:ext cx="489726" cy="4897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EE82F6-702A-4F8E-9BFC-A619DF557CE5}">
      <dsp:nvSpPr>
        <dsp:cNvPr id="0" name=""/>
        <dsp:cNvSpPr/>
      </dsp:nvSpPr>
      <dsp:spPr>
        <a:xfrm>
          <a:off x="3291041" y="1792045"/>
          <a:ext cx="1399218" cy="879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dirty="0"/>
            <a:t>Easy and Convenient</a:t>
          </a:r>
          <a:endParaRPr lang="en-US" sz="1200" kern="1200" dirty="0"/>
        </a:p>
      </dsp:txBody>
      <dsp:txXfrm>
        <a:off x="3291041" y="1792045"/>
        <a:ext cx="1399218" cy="879977"/>
      </dsp:txXfrm>
    </dsp:sp>
    <dsp:sp modelId="{7F056E89-F1FE-4292-8CE8-C2A0F161D722}">
      <dsp:nvSpPr>
        <dsp:cNvPr id="0" name=""/>
        <dsp:cNvSpPr/>
      </dsp:nvSpPr>
      <dsp:spPr>
        <a:xfrm>
          <a:off x="5207970" y="672670"/>
          <a:ext cx="853523" cy="85352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B944B5-C448-4C80-A853-DEF8A435872D}">
      <dsp:nvSpPr>
        <dsp:cNvPr id="0" name=""/>
        <dsp:cNvSpPr/>
      </dsp:nvSpPr>
      <dsp:spPr>
        <a:xfrm>
          <a:off x="5389869" y="854568"/>
          <a:ext cx="489726" cy="4897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42884A-FB7E-475A-989D-4F4E84AA2928}">
      <dsp:nvSpPr>
        <dsp:cNvPr id="0" name=""/>
        <dsp:cNvSpPr/>
      </dsp:nvSpPr>
      <dsp:spPr>
        <a:xfrm>
          <a:off x="4935123" y="1792045"/>
          <a:ext cx="1399218" cy="879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dirty="0"/>
            <a:t>It takes care of plants so that busy gardeners can reap the rewards of fresh produce without too much hassle</a:t>
          </a:r>
          <a:r>
            <a:rPr lang="en-US" sz="1100" kern="1200" dirty="0"/>
            <a:t>.</a:t>
          </a:r>
        </a:p>
      </dsp:txBody>
      <dsp:txXfrm>
        <a:off x="4935123" y="1792045"/>
        <a:ext cx="1399218" cy="879977"/>
      </dsp:txXfrm>
    </dsp:sp>
    <dsp:sp modelId="{81C8748F-07C9-4465-AF6E-FD1C61A75545}">
      <dsp:nvSpPr>
        <dsp:cNvPr id="0" name=""/>
        <dsp:cNvSpPr/>
      </dsp:nvSpPr>
      <dsp:spPr>
        <a:xfrm>
          <a:off x="6852052" y="672670"/>
          <a:ext cx="853523" cy="85352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585EF5-6D67-4EED-96A6-A90E039D3514}">
      <dsp:nvSpPr>
        <dsp:cNvPr id="0" name=""/>
        <dsp:cNvSpPr/>
      </dsp:nvSpPr>
      <dsp:spPr>
        <a:xfrm>
          <a:off x="7033951" y="854568"/>
          <a:ext cx="489726" cy="4897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D40AA0-DE4B-47C2-BD2C-24354D483492}">
      <dsp:nvSpPr>
        <dsp:cNvPr id="0" name=""/>
        <dsp:cNvSpPr/>
      </dsp:nvSpPr>
      <dsp:spPr>
        <a:xfrm>
          <a:off x="6579205" y="1792045"/>
          <a:ext cx="1399218" cy="879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dirty="0"/>
            <a:t>Enjoy the Self-Sustainability</a:t>
          </a:r>
          <a:endParaRPr lang="en-US" sz="1200" kern="1200" dirty="0"/>
        </a:p>
      </dsp:txBody>
      <dsp:txXfrm>
        <a:off x="6579205" y="1792045"/>
        <a:ext cx="1399218" cy="879977"/>
      </dsp:txXfrm>
    </dsp:sp>
    <dsp:sp modelId="{1AD22743-80D8-4F53-9A81-4F80FCD232A2}">
      <dsp:nvSpPr>
        <dsp:cNvPr id="0" name=""/>
        <dsp:cNvSpPr/>
      </dsp:nvSpPr>
      <dsp:spPr>
        <a:xfrm>
          <a:off x="8496134" y="672670"/>
          <a:ext cx="853523" cy="8535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6A64F-EA44-414E-831C-C98C742FBEE1}">
      <dsp:nvSpPr>
        <dsp:cNvPr id="0" name=""/>
        <dsp:cNvSpPr/>
      </dsp:nvSpPr>
      <dsp:spPr>
        <a:xfrm>
          <a:off x="8678033" y="854568"/>
          <a:ext cx="489726" cy="4897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97A142-37C6-48E7-B080-0CC7676A16B2}">
      <dsp:nvSpPr>
        <dsp:cNvPr id="0" name=""/>
        <dsp:cNvSpPr/>
      </dsp:nvSpPr>
      <dsp:spPr>
        <a:xfrm>
          <a:off x="8223287" y="1792045"/>
          <a:ext cx="1399218" cy="879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dirty="0"/>
            <a:t>Reduce carbon footprint, save money, and enjoy fresh herbs and veggies grown in your Smart Garden.</a:t>
          </a:r>
        </a:p>
      </dsp:txBody>
      <dsp:txXfrm>
        <a:off x="8223287" y="1792045"/>
        <a:ext cx="1399218" cy="8799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F7566B0-9D60-4BDE-AD48-2992E431A4F6}" type="datetimeFigureOut">
              <a:rPr lang="en-IN" smtClean="0"/>
              <a:t>22-09-2023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317616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7566B0-9D60-4BDE-AD48-2992E431A4F6}" type="datetimeFigureOut">
              <a:rPr lang="en-IN" smtClean="0"/>
              <a:t>22-09-2023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1745345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F7566B0-9D60-4BDE-AD48-2992E431A4F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287493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F7566B0-9D60-4BDE-AD48-2992E431A4F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3745935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7566B0-9D60-4BDE-AD48-2992E431A4F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4103679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F7566B0-9D60-4BDE-AD48-2992E431A4F6}" type="datetimeFigureOut">
              <a:rPr lang="en-IN" smtClean="0"/>
              <a:t>22-09-2023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1010396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F7566B0-9D60-4BDE-AD48-2992E431A4F6}" type="datetimeFigureOut">
              <a:rPr lang="en-IN" smtClean="0"/>
              <a:t>22-09-2023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60276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F7566B0-9D60-4BDE-AD48-2992E431A4F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2828341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F7566B0-9D60-4BDE-AD48-2992E431A4F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306718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7566B0-9D60-4BDE-AD48-2992E431A4F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204200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7566B0-9D60-4BDE-AD48-2992E431A4F6}" type="datetimeFigureOut">
              <a:rPr lang="en-IN" smtClean="0"/>
              <a:t>22-09-2023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2960648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7566B0-9D60-4BDE-AD48-2992E431A4F6}" type="datetimeFigureOut">
              <a:rPr lang="en-IN" smtClean="0"/>
              <a:t>22-09-2023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864495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7566B0-9D60-4BDE-AD48-2992E431A4F6}" type="datetimeFigureOut">
              <a:rPr lang="en-IN" smtClean="0"/>
              <a:t>22-09-2023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289824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7566B0-9D60-4BDE-AD48-2992E431A4F6}" type="datetimeFigureOut">
              <a:rPr lang="en-IN" smtClean="0"/>
              <a:t>22-09-2023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1011186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566B0-9D60-4BDE-AD48-2992E431A4F6}" type="datetimeFigureOut">
              <a:rPr lang="en-IN" smtClean="0"/>
              <a:t>22-09-2023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303628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7566B0-9D60-4BDE-AD48-2992E431A4F6}" type="datetimeFigureOut">
              <a:rPr lang="en-IN" smtClean="0"/>
              <a:t>22-09-2023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3462755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7566B0-9D60-4BDE-AD48-2992E431A4F6}" type="datetimeFigureOut">
              <a:rPr lang="en-IN" smtClean="0"/>
              <a:t>22-09-2023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1E2F93C-D7B4-445F-B56E-FF8CF281EAA5}" type="slidenum">
              <a:rPr lang="en-IN" smtClean="0"/>
              <a:t>‹#›</a:t>
            </a:fld>
            <a:endParaRPr lang="en-IN"/>
          </a:p>
        </p:txBody>
      </p:sp>
    </p:spTree>
    <p:extLst>
      <p:ext uri="{BB962C8B-B14F-4D97-AF65-F5344CB8AC3E}">
        <p14:creationId xmlns:p14="http://schemas.microsoft.com/office/powerpoint/2010/main" val="3476850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F7566B0-9D60-4BDE-AD48-2992E431A4F6}" type="datetimeFigureOut">
              <a:rPr lang="en-IN" smtClean="0"/>
              <a:t>22-09-2023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1E2F93C-D7B4-445F-B56E-FF8CF281EAA5}" type="slidenum">
              <a:rPr lang="en-IN" smtClean="0"/>
              <a:t>‹#›</a:t>
            </a:fld>
            <a:endParaRPr lang="en-IN"/>
          </a:p>
        </p:txBody>
      </p:sp>
    </p:spTree>
    <p:extLst>
      <p:ext uri="{BB962C8B-B14F-4D97-AF65-F5344CB8AC3E}">
        <p14:creationId xmlns:p14="http://schemas.microsoft.com/office/powerpoint/2010/main" val="185221619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3" name="Rectangle 32">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4" name="Oval 33">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Oval 34">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Oval 35">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7" name="Oval 36">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 name="Oval 37">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9"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40"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41"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43" name="Rectangle 42">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pSp>
        <p:nvGrpSpPr>
          <p:cNvPr id="45" name="Group 44">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6" name="Rectangle 45">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7" name="Oval 46">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Oval 47">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Rectangle 48">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51"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52"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54" name="Rectangle 53">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6" name="TextBox 3">
            <a:extLst>
              <a:ext uri="{FF2B5EF4-FFF2-40B4-BE49-F238E27FC236}">
                <a16:creationId xmlns:a16="http://schemas.microsoft.com/office/drawing/2014/main" id="{F1FE0501-410A-D676-752D-42B8772F5E50}"/>
              </a:ext>
            </a:extLst>
          </p:cNvPr>
          <p:cNvGraphicFramePr/>
          <p:nvPr>
            <p:extLst>
              <p:ext uri="{D42A27DB-BD31-4B8C-83A1-F6EECF244321}">
                <p14:modId xmlns:p14="http://schemas.microsoft.com/office/powerpoint/2010/main" val="2118643298"/>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B2D2B44-078A-8C7C-80C2-B7D7D36AD0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7721" y="8464"/>
            <a:ext cx="7017502" cy="6737569"/>
          </a:xfrm>
          <a:prstGeom prst="rect">
            <a:avLst/>
          </a:prstGeom>
        </p:spPr>
      </p:pic>
      <p:sp>
        <p:nvSpPr>
          <p:cNvPr id="8" name="TextBox 7">
            <a:extLst>
              <a:ext uri="{FF2B5EF4-FFF2-40B4-BE49-F238E27FC236}">
                <a16:creationId xmlns:a16="http://schemas.microsoft.com/office/drawing/2014/main" id="{E5A140D0-D78A-CAA9-91BD-ACEBCD6F65A4}"/>
              </a:ext>
            </a:extLst>
          </p:cNvPr>
          <p:cNvSpPr txBox="1"/>
          <p:nvPr/>
        </p:nvSpPr>
        <p:spPr>
          <a:xfrm>
            <a:off x="827623" y="1433296"/>
            <a:ext cx="3624710" cy="3046988"/>
          </a:xfrm>
          <a:prstGeom prst="rect">
            <a:avLst/>
          </a:prstGeom>
          <a:noFill/>
        </p:spPr>
        <p:txBody>
          <a:bodyPr wrap="none" rtlCol="0">
            <a:spAutoFit/>
          </a:bodyPr>
          <a:lstStyle/>
          <a:p>
            <a:pPr algn="ctr"/>
            <a:r>
              <a:rPr lang="en-IN" sz="9600" dirty="0">
                <a:solidFill>
                  <a:schemeClr val="bg1"/>
                </a:solidFill>
                <a:latin typeface="Bahnschrift Light Condensed" panose="020B0502040204020203" pitchFamily="34" charset="0"/>
              </a:rPr>
              <a:t>SMART</a:t>
            </a:r>
          </a:p>
          <a:p>
            <a:pPr algn="ctr"/>
            <a:r>
              <a:rPr lang="en-IN" sz="9600" dirty="0">
                <a:solidFill>
                  <a:schemeClr val="bg1"/>
                </a:solidFill>
                <a:latin typeface="Bahnschrift Light Condensed" panose="020B0502040204020203" pitchFamily="34" charset="0"/>
              </a:rPr>
              <a:t> GARDEN</a:t>
            </a:r>
          </a:p>
        </p:txBody>
      </p:sp>
      <p:sp>
        <p:nvSpPr>
          <p:cNvPr id="2" name="TextBox 1">
            <a:extLst>
              <a:ext uri="{FF2B5EF4-FFF2-40B4-BE49-F238E27FC236}">
                <a16:creationId xmlns:a16="http://schemas.microsoft.com/office/drawing/2014/main" id="{9C3F7B60-D87E-59CB-006C-3F30273955FF}"/>
              </a:ext>
            </a:extLst>
          </p:cNvPr>
          <p:cNvSpPr txBox="1"/>
          <p:nvPr/>
        </p:nvSpPr>
        <p:spPr>
          <a:xfrm>
            <a:off x="1390261" y="4898571"/>
            <a:ext cx="2793824" cy="1200329"/>
          </a:xfrm>
          <a:prstGeom prst="rect">
            <a:avLst/>
          </a:prstGeom>
          <a:noFill/>
        </p:spPr>
        <p:txBody>
          <a:bodyPr wrap="square" rtlCol="0">
            <a:spAutoFit/>
          </a:bodyPr>
          <a:lstStyle/>
          <a:p>
            <a:pPr algn="just"/>
            <a:r>
              <a:rPr lang="en-IN" dirty="0">
                <a:solidFill>
                  <a:schemeClr val="bg1"/>
                </a:solidFill>
              </a:rPr>
              <a:t>BY:-</a:t>
            </a:r>
          </a:p>
          <a:p>
            <a:pPr algn="just"/>
            <a:r>
              <a:rPr lang="en-IN" dirty="0">
                <a:solidFill>
                  <a:schemeClr val="bg1"/>
                </a:solidFill>
              </a:rPr>
              <a:t>MAYANK SAINI</a:t>
            </a:r>
          </a:p>
          <a:p>
            <a:pPr algn="just"/>
            <a:r>
              <a:rPr lang="en-IN" dirty="0">
                <a:solidFill>
                  <a:schemeClr val="bg1"/>
                </a:solidFill>
              </a:rPr>
              <a:t>RAJAT MATHUR </a:t>
            </a:r>
          </a:p>
          <a:p>
            <a:pPr algn="just"/>
            <a:r>
              <a:rPr lang="en-IN" dirty="0">
                <a:solidFill>
                  <a:schemeClr val="bg1"/>
                </a:solidFill>
              </a:rPr>
              <a:t>AYUSHMANN SHARMA</a:t>
            </a:r>
          </a:p>
        </p:txBody>
      </p:sp>
    </p:spTree>
    <p:extLst>
      <p:ext uri="{BB962C8B-B14F-4D97-AF65-F5344CB8AC3E}">
        <p14:creationId xmlns:p14="http://schemas.microsoft.com/office/powerpoint/2010/main" val="2911848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0" name="Rectangle 179">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1" name="Oval 180">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2" name="Oval 181">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3" name="Oval 182">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4" name="Oval 183">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5" name="Oval 184">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6"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87"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188"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90" name="Rectangle 189">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56" name="TextBox 2">
            <a:extLst>
              <a:ext uri="{FF2B5EF4-FFF2-40B4-BE49-F238E27FC236}">
                <a16:creationId xmlns:a16="http://schemas.microsoft.com/office/drawing/2014/main" id="{9B72AC92-7941-3156-3A48-F62C46B4C604}"/>
              </a:ext>
            </a:extLst>
          </p:cNvPr>
          <p:cNvGraphicFramePr/>
          <p:nvPr>
            <p:extLst>
              <p:ext uri="{D42A27DB-BD31-4B8C-83A1-F6EECF244321}">
                <p14:modId xmlns:p14="http://schemas.microsoft.com/office/powerpoint/2010/main" val="1077818081"/>
              </p:ext>
            </p:extLst>
          </p:nvPr>
        </p:nvGraphicFramePr>
        <p:xfrm>
          <a:off x="1286934" y="2667000"/>
          <a:ext cx="9625383" cy="3344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8DE06F27-BB47-A255-FDB2-043085B51E86}"/>
              </a:ext>
            </a:extLst>
          </p:cNvPr>
          <p:cNvSpPr txBox="1"/>
          <p:nvPr/>
        </p:nvSpPr>
        <p:spPr>
          <a:xfrm>
            <a:off x="3884933" y="872715"/>
            <a:ext cx="4089582" cy="923330"/>
          </a:xfrm>
          <a:prstGeom prst="rect">
            <a:avLst/>
          </a:prstGeom>
          <a:noFill/>
        </p:spPr>
        <p:txBody>
          <a:bodyPr wrap="none" rtlCol="0">
            <a:spAutoFit/>
          </a:bodyPr>
          <a:lstStyle/>
          <a:p>
            <a:pPr algn="ctr"/>
            <a:r>
              <a:rPr lang="en-IN" sz="5400" b="1" dirty="0">
                <a:solidFill>
                  <a:schemeClr val="bg1"/>
                </a:solidFill>
                <a:latin typeface="Algerian" panose="04020705040A02060702" pitchFamily="82" charset="0"/>
              </a:rPr>
              <a:t>CONCLUSION</a:t>
            </a:r>
          </a:p>
        </p:txBody>
      </p:sp>
    </p:spTree>
    <p:extLst>
      <p:ext uri="{BB962C8B-B14F-4D97-AF65-F5344CB8AC3E}">
        <p14:creationId xmlns:p14="http://schemas.microsoft.com/office/powerpoint/2010/main" val="2821990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BE9D56-664E-27BC-A7BA-045498CE3D28}"/>
              </a:ext>
            </a:extLst>
          </p:cNvPr>
          <p:cNvPicPr>
            <a:picLocks noChangeAspect="1"/>
          </p:cNvPicPr>
          <p:nvPr/>
        </p:nvPicPr>
        <p:blipFill>
          <a:blip r:embed="rId2"/>
          <a:stretch>
            <a:fillRect/>
          </a:stretch>
        </p:blipFill>
        <p:spPr>
          <a:xfrm rot="5400000">
            <a:off x="2481250" y="-2696406"/>
            <a:ext cx="7014344" cy="12407155"/>
          </a:xfrm>
          <a:prstGeom prst="rect">
            <a:avLst/>
          </a:prstGeom>
        </p:spPr>
      </p:pic>
    </p:spTree>
    <p:extLst>
      <p:ext uri="{BB962C8B-B14F-4D97-AF65-F5344CB8AC3E}">
        <p14:creationId xmlns:p14="http://schemas.microsoft.com/office/powerpoint/2010/main" val="2979351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07125E-C94F-769A-769D-DDE01E92AE11}"/>
              </a:ext>
            </a:extLst>
          </p:cNvPr>
          <p:cNvPicPr>
            <a:picLocks noChangeAspect="1"/>
          </p:cNvPicPr>
          <p:nvPr/>
        </p:nvPicPr>
        <p:blipFill>
          <a:blip r:embed="rId2"/>
          <a:stretch>
            <a:fillRect/>
          </a:stretch>
        </p:blipFill>
        <p:spPr>
          <a:xfrm rot="5400000">
            <a:off x="1600201" y="-2057402"/>
            <a:ext cx="9547410" cy="12747817"/>
          </a:xfrm>
          <a:prstGeom prst="rect">
            <a:avLst/>
          </a:prstGeom>
        </p:spPr>
      </p:pic>
      <p:pic>
        <p:nvPicPr>
          <p:cNvPr id="4" name="Picture 3">
            <a:extLst>
              <a:ext uri="{FF2B5EF4-FFF2-40B4-BE49-F238E27FC236}">
                <a16:creationId xmlns:a16="http://schemas.microsoft.com/office/drawing/2014/main" id="{FBE24D19-A698-6EDE-DCF9-A6E29FCCD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 y="2336800"/>
            <a:ext cx="3271520" cy="1894205"/>
          </a:xfrm>
          <a:prstGeom prst="rect">
            <a:avLst/>
          </a:prstGeom>
        </p:spPr>
      </p:pic>
    </p:spTree>
    <p:extLst>
      <p:ext uri="{BB962C8B-B14F-4D97-AF65-F5344CB8AC3E}">
        <p14:creationId xmlns:p14="http://schemas.microsoft.com/office/powerpoint/2010/main" val="3110820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6A23FE-ED31-8F3A-AF2F-0041463FA493}"/>
              </a:ext>
            </a:extLst>
          </p:cNvPr>
          <p:cNvPicPr>
            <a:picLocks noChangeAspect="1"/>
          </p:cNvPicPr>
          <p:nvPr/>
        </p:nvPicPr>
        <p:blipFill>
          <a:blip r:embed="rId2"/>
          <a:stretch>
            <a:fillRect/>
          </a:stretch>
        </p:blipFill>
        <p:spPr>
          <a:xfrm rot="5400000">
            <a:off x="2526027" y="-2891790"/>
            <a:ext cx="7543803" cy="12595862"/>
          </a:xfrm>
          <a:prstGeom prst="rect">
            <a:avLst/>
          </a:prstGeom>
        </p:spPr>
      </p:pic>
    </p:spTree>
    <p:extLst>
      <p:ext uri="{BB962C8B-B14F-4D97-AF65-F5344CB8AC3E}">
        <p14:creationId xmlns:p14="http://schemas.microsoft.com/office/powerpoint/2010/main" val="547514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188535-1DF8-B53E-99D9-B7781BD82F32}"/>
              </a:ext>
            </a:extLst>
          </p:cNvPr>
          <p:cNvPicPr>
            <a:picLocks noChangeAspect="1"/>
          </p:cNvPicPr>
          <p:nvPr/>
        </p:nvPicPr>
        <p:blipFill>
          <a:blip r:embed="rId2"/>
          <a:stretch>
            <a:fillRect/>
          </a:stretch>
        </p:blipFill>
        <p:spPr>
          <a:xfrm rot="5400000">
            <a:off x="1565907" y="-1977388"/>
            <a:ext cx="9532621" cy="12664442"/>
          </a:xfrm>
          <a:prstGeom prst="rect">
            <a:avLst/>
          </a:prstGeom>
        </p:spPr>
      </p:pic>
    </p:spTree>
    <p:extLst>
      <p:ext uri="{BB962C8B-B14F-4D97-AF65-F5344CB8AC3E}">
        <p14:creationId xmlns:p14="http://schemas.microsoft.com/office/powerpoint/2010/main" val="3012789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9A6E7C-F531-C28D-AF28-7F7A0B38F0FB}"/>
              </a:ext>
            </a:extLst>
          </p:cNvPr>
          <p:cNvPicPr>
            <a:picLocks noChangeAspect="1"/>
          </p:cNvPicPr>
          <p:nvPr/>
        </p:nvPicPr>
        <p:blipFill>
          <a:blip r:embed="rId2"/>
          <a:stretch>
            <a:fillRect/>
          </a:stretch>
        </p:blipFill>
        <p:spPr>
          <a:xfrm rot="5400000">
            <a:off x="2400300" y="-2788918"/>
            <a:ext cx="7818123" cy="12618722"/>
          </a:xfrm>
          <a:prstGeom prst="rect">
            <a:avLst/>
          </a:prstGeom>
        </p:spPr>
      </p:pic>
    </p:spTree>
    <p:extLst>
      <p:ext uri="{BB962C8B-B14F-4D97-AF65-F5344CB8AC3E}">
        <p14:creationId xmlns:p14="http://schemas.microsoft.com/office/powerpoint/2010/main" val="3970013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4" name="Rectangle 103">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5" name="Oval 104">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 name="Oval 105">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7" name="Oval 106">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8" name="Oval 107">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9" name="Oval 108">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0"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11"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112"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14" name="Rectangle 113">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116" name="Rectangle 115">
            <a:extLst>
              <a:ext uri="{FF2B5EF4-FFF2-40B4-BE49-F238E27FC236}">
                <a16:creationId xmlns:a16="http://schemas.microsoft.com/office/drawing/2014/main" id="{34683443-FE49-41EE-B218-ABBB4B47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ircuit board with wires&#10;&#10;Description automatically generated">
            <a:extLst>
              <a:ext uri="{FF2B5EF4-FFF2-40B4-BE49-F238E27FC236}">
                <a16:creationId xmlns:a16="http://schemas.microsoft.com/office/drawing/2014/main" id="{F3EF465D-3651-1649-6353-977DF9EBC9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751" b="18582"/>
          <a:stretch/>
        </p:blipFill>
        <p:spPr>
          <a:xfrm>
            <a:off x="461176" y="421419"/>
            <a:ext cx="11251095" cy="5970419"/>
          </a:xfrm>
          <a:prstGeom prst="rect">
            <a:avLst/>
          </a:prstGeom>
        </p:spPr>
      </p:pic>
      <p:sp>
        <p:nvSpPr>
          <p:cNvPr id="118" name="Freeform 5">
            <a:extLst>
              <a:ext uri="{FF2B5EF4-FFF2-40B4-BE49-F238E27FC236}">
                <a16:creationId xmlns:a16="http://schemas.microsoft.com/office/drawing/2014/main" id="{199BDFFF-0566-4CB2-8954-44CB1A3C4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120" name="Rectangle 119">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6" name="TextBox 3">
            <a:extLst>
              <a:ext uri="{FF2B5EF4-FFF2-40B4-BE49-F238E27FC236}">
                <a16:creationId xmlns:a16="http://schemas.microsoft.com/office/drawing/2014/main" id="{C9531E82-D1EB-4685-991A-A16DDD250C8A}"/>
              </a:ext>
            </a:extLst>
          </p:cNvPr>
          <p:cNvGraphicFramePr/>
          <p:nvPr>
            <p:extLst>
              <p:ext uri="{D42A27DB-BD31-4B8C-83A1-F6EECF244321}">
                <p14:modId xmlns:p14="http://schemas.microsoft.com/office/powerpoint/2010/main" val="807232654"/>
              </p:ext>
            </p:extLst>
          </p:nvPr>
        </p:nvGraphicFramePr>
        <p:xfrm>
          <a:off x="561975" y="638175"/>
          <a:ext cx="10991850" cy="5391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77775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4" name="Rectangle 103">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5" name="Oval 104">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 name="Oval 105">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7" name="Oval 106">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8" name="Oval 107">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9" name="Oval 108">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0"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11"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112"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14" name="Rectangle 113">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116" name="Rectangle 115">
            <a:extLst>
              <a:ext uri="{FF2B5EF4-FFF2-40B4-BE49-F238E27FC236}">
                <a16:creationId xmlns:a16="http://schemas.microsoft.com/office/drawing/2014/main" id="{34683443-FE49-41EE-B218-ABBB4B47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ircuit board with wires&#10;&#10;Description automatically generated">
            <a:extLst>
              <a:ext uri="{FF2B5EF4-FFF2-40B4-BE49-F238E27FC236}">
                <a16:creationId xmlns:a16="http://schemas.microsoft.com/office/drawing/2014/main" id="{F3EF465D-3651-1649-6353-977DF9EBC9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751" b="18582"/>
          <a:stretch/>
        </p:blipFill>
        <p:spPr>
          <a:xfrm>
            <a:off x="461176" y="421419"/>
            <a:ext cx="11251095" cy="5970419"/>
          </a:xfrm>
          <a:prstGeom prst="rect">
            <a:avLst/>
          </a:prstGeom>
        </p:spPr>
      </p:pic>
      <p:sp>
        <p:nvSpPr>
          <p:cNvPr id="118" name="Freeform 5">
            <a:extLst>
              <a:ext uri="{FF2B5EF4-FFF2-40B4-BE49-F238E27FC236}">
                <a16:creationId xmlns:a16="http://schemas.microsoft.com/office/drawing/2014/main" id="{199BDFFF-0566-4CB2-8954-44CB1A3C4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120" name="Rectangle 119">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6" name="TextBox 3">
            <a:extLst>
              <a:ext uri="{FF2B5EF4-FFF2-40B4-BE49-F238E27FC236}">
                <a16:creationId xmlns:a16="http://schemas.microsoft.com/office/drawing/2014/main" id="{C9531E82-D1EB-4685-991A-A16DDD250C8A}"/>
              </a:ext>
            </a:extLst>
          </p:cNvPr>
          <p:cNvGraphicFramePr/>
          <p:nvPr>
            <p:extLst>
              <p:ext uri="{D42A27DB-BD31-4B8C-83A1-F6EECF244321}">
                <p14:modId xmlns:p14="http://schemas.microsoft.com/office/powerpoint/2010/main" val="117577492"/>
              </p:ext>
            </p:extLst>
          </p:nvPr>
        </p:nvGraphicFramePr>
        <p:xfrm>
          <a:off x="561975" y="638175"/>
          <a:ext cx="10991850" cy="5391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439087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4" name="Rectangle 103">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5" name="Oval 104">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 name="Oval 105">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7" name="Oval 106">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8" name="Oval 107">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9" name="Oval 108">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0"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11"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112"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114" name="Rectangle 113">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116" name="Rectangle 115">
            <a:extLst>
              <a:ext uri="{FF2B5EF4-FFF2-40B4-BE49-F238E27FC236}">
                <a16:creationId xmlns:a16="http://schemas.microsoft.com/office/drawing/2014/main" id="{34683443-FE49-41EE-B218-ABBB4B47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ircuit board with wires&#10;&#10;Description automatically generated">
            <a:extLst>
              <a:ext uri="{FF2B5EF4-FFF2-40B4-BE49-F238E27FC236}">
                <a16:creationId xmlns:a16="http://schemas.microsoft.com/office/drawing/2014/main" id="{F3EF465D-3651-1649-6353-977DF9EBC9D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41751" b="18582"/>
          <a:stretch/>
        </p:blipFill>
        <p:spPr>
          <a:xfrm>
            <a:off x="461176" y="421419"/>
            <a:ext cx="11251095" cy="5970419"/>
          </a:xfrm>
          <a:prstGeom prst="rect">
            <a:avLst/>
          </a:prstGeom>
        </p:spPr>
      </p:pic>
      <p:sp>
        <p:nvSpPr>
          <p:cNvPr id="118" name="Freeform 5">
            <a:extLst>
              <a:ext uri="{FF2B5EF4-FFF2-40B4-BE49-F238E27FC236}">
                <a16:creationId xmlns:a16="http://schemas.microsoft.com/office/drawing/2014/main" id="{199BDFFF-0566-4CB2-8954-44CB1A3C4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120" name="Rectangle 119">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6" name="TextBox 3">
            <a:extLst>
              <a:ext uri="{FF2B5EF4-FFF2-40B4-BE49-F238E27FC236}">
                <a16:creationId xmlns:a16="http://schemas.microsoft.com/office/drawing/2014/main" id="{C9531E82-D1EB-4685-991A-A16DDD250C8A}"/>
              </a:ext>
            </a:extLst>
          </p:cNvPr>
          <p:cNvGraphicFramePr/>
          <p:nvPr>
            <p:extLst>
              <p:ext uri="{D42A27DB-BD31-4B8C-83A1-F6EECF244321}">
                <p14:modId xmlns:p14="http://schemas.microsoft.com/office/powerpoint/2010/main" val="2755918501"/>
              </p:ext>
            </p:extLst>
          </p:nvPr>
        </p:nvGraphicFramePr>
        <p:xfrm>
          <a:off x="561975" y="638175"/>
          <a:ext cx="10991850" cy="5391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7203698"/>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
  <TotalTime>87</TotalTime>
  <Words>628</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Batang</vt:lpstr>
      <vt:lpstr>Algerian</vt:lpstr>
      <vt:lpstr>Arial</vt:lpstr>
      <vt:lpstr>Bahnschrift Light Condensed</vt:lpstr>
      <vt:lpstr>Bierstadt</vt:lpstr>
      <vt:lpstr>Century Gothic</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  Saini</dc:creator>
  <cp:lastModifiedBy>Mayank  Saini</cp:lastModifiedBy>
  <cp:revision>8</cp:revision>
  <dcterms:created xsi:type="dcterms:W3CDTF">2023-09-01T03:41:37Z</dcterms:created>
  <dcterms:modified xsi:type="dcterms:W3CDTF">2023-09-22T02:15:45Z</dcterms:modified>
</cp:coreProperties>
</file>